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22"/>
    <p:restoredTop sz="94668"/>
  </p:normalViewPr>
  <p:slideViewPr>
    <p:cSldViewPr snapToGrid="0" snapToObjects="1">
      <p:cViewPr varScale="1">
        <p:scale>
          <a:sx n="108" d="100"/>
          <a:sy n="108" d="100"/>
        </p:scale>
        <p:origin x="216" y="3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83C11-D92A-8449-A9D8-9C4DCAF04B15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7031C-B19A-714F-B533-21107F339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76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7031C-B19A-714F-B533-21107F339D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90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7031C-B19A-714F-B533-21107F339D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379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DA816-BA18-ED49-8B52-64773DF0E8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74E107-F9F4-6F40-8499-E7C17783B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DDFF9-5533-7245-95CF-967889FF7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824C4-E682-B943-B6E6-CEBFF864C9AB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715B93-210B-744C-AEA9-356C718CC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B6650-636A-494C-889D-88513E1B7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770A4-7245-FB47-87BD-39A6F518E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475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AF0D4-4AE4-C54D-ACC0-620693A97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D5B919-C058-A147-BB26-6400F5E25D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04BDFF-2713-0E4F-9D95-ECC212789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824C4-E682-B943-B6E6-CEBFF864C9AB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981C2-9E3A-1547-A3AC-65F3571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878E4-2008-5743-B9B0-9C742CD2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770A4-7245-FB47-87BD-39A6F518E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91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E87251-51B9-E84E-A0FC-50A5EEE34E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B42472-8A3B-CE4C-9548-7DC6F60105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8478C-5955-0E47-A1A7-86928A1FA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824C4-E682-B943-B6E6-CEBFF864C9AB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A0B8A-87F3-874B-A6C8-C2A0A1E24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11B1B-2EF2-FF44-9A29-077B25A35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770A4-7245-FB47-87BD-39A6F518E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135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3A39F-5D52-6142-B139-3F377EB63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4C6CF-622D-FE4A-AA1C-5B9F58174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EC54D-EB2E-4C47-9D04-9E15118FC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824C4-E682-B943-B6E6-CEBFF864C9AB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27E41-4D26-8646-9DF6-74D80E301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C70CD-EC1C-F74E-9542-A504B8183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770A4-7245-FB47-87BD-39A6F518E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997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3CDE4-0A8A-1949-9D30-EFCD93E70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F25F72-7F5E-A34D-9425-883107A86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FD763-15CC-1647-B893-7ECF53BB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824C4-E682-B943-B6E6-CEBFF864C9AB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F65BC-6511-9D4A-80B3-6C375BF43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13EC8-CA23-5648-AB51-88B6035D3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770A4-7245-FB47-87BD-39A6F518E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88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C4908-F3F6-DA4E-BF2F-BD553B599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16B47-1582-7649-8B5B-9F819B712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C14270-AC22-C644-92D2-633B198783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647294-06E6-694D-AE3E-AB89E1D8F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824C4-E682-B943-B6E6-CEBFF864C9AB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2C867F-922F-414A-ACF2-FD9A1194C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20C5F-7E77-9B42-9993-9A936B10B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770A4-7245-FB47-87BD-39A6F518E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372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F3FBE-68FB-E443-8410-A7E6F320A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981886-A037-1240-A885-5A87086B1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D9015B-0CFD-1C4D-941F-4883C0F01A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95D2AD-0606-6142-8462-7455FCC653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E86FA0-BED2-9848-B2D3-675AA72728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22AA32-B12B-3945-B39B-056649D50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824C4-E682-B943-B6E6-CEBFF864C9AB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2F255F-1058-274E-A935-BD0ABE4BD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2E5BC5-3620-B947-834F-79DD3265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770A4-7245-FB47-87BD-39A6F518E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495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39435-CC49-F546-B322-7CD67C81E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2E897B-B125-D24A-89AB-E012597CC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824C4-E682-B943-B6E6-CEBFF864C9AB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080166-7527-6B4D-A33B-2692F5C19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DA0764-33D0-2E44-8006-2759ABCD8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770A4-7245-FB47-87BD-39A6F518E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29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E6A786-1426-BA46-BFDE-D997308EC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824C4-E682-B943-B6E6-CEBFF864C9AB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76B872-9C8F-2E4C-AA31-5D6D98027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B911F2-8702-9B48-8485-8207C7FCC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770A4-7245-FB47-87BD-39A6F518E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088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19C67-61CB-724A-A5F7-51EAD512D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DA9A9-9A79-604C-A1A9-FF16FE349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59E57F-8849-B04E-8290-10B23F91D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5983C6-56C1-1946-83C0-06AD943A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824C4-E682-B943-B6E6-CEBFF864C9AB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C96406-9113-EE40-8F49-0C13954EA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F43E4A-176A-D44A-9194-DCB10EB78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770A4-7245-FB47-87BD-39A6F518E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619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6CB21-5CC6-8A45-9911-0CDF13932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5B43B8-AD32-3C44-A9B4-C6D8F07EBB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FBAAFF-B979-5645-AC66-77E930E019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DFA7D4-73EA-1D42-BE54-264BD087C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824C4-E682-B943-B6E6-CEBFF864C9AB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427DAD-1630-C44E-9348-BF038216A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7F94A7-3ABF-B348-82E8-04E817FFD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770A4-7245-FB47-87BD-39A6F518E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694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651FDC-6968-B546-9628-26C2AA0E6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1651D9-4DB0-AF46-92B3-11C7DE5336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3B18C-3888-0B4B-9F76-2400FD382B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24C4-E682-B943-B6E6-CEBFF864C9AB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5F4E5-6ECD-F342-A9AB-98B9B516E5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77EB1-43E8-764B-AF71-AEB517168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1770A4-7245-FB47-87BD-39A6F518E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925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openxmlformats.org/officeDocument/2006/relationships/image" Target="../media/image18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24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24A23A-9947-DA41-986B-E12842F04271}"/>
              </a:ext>
            </a:extLst>
          </p:cNvPr>
          <p:cNvSpPr txBox="1"/>
          <p:nvPr/>
        </p:nvSpPr>
        <p:spPr>
          <a:xfrm>
            <a:off x="1047964" y="287676"/>
            <a:ext cx="1354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Simulation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B7FE4A-8FA3-4741-8B38-6C55D9D7D57F}"/>
              </a:ext>
            </a:extLst>
          </p:cNvPr>
          <p:cNvSpPr/>
          <p:nvPr/>
        </p:nvSpPr>
        <p:spPr>
          <a:xfrm>
            <a:off x="195209" y="1253447"/>
            <a:ext cx="11763910" cy="51062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D24FAA-B255-F944-900F-C0C4B1127753}"/>
              </a:ext>
            </a:extLst>
          </p:cNvPr>
          <p:cNvCxnSpPr/>
          <p:nvPr/>
        </p:nvCxnSpPr>
        <p:spPr>
          <a:xfrm>
            <a:off x="1325366" y="1253447"/>
            <a:ext cx="0" cy="5106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B26F68B-53E0-7C45-8940-F4D7F1961156}"/>
              </a:ext>
            </a:extLst>
          </p:cNvPr>
          <p:cNvCxnSpPr/>
          <p:nvPr/>
        </p:nvCxnSpPr>
        <p:spPr>
          <a:xfrm>
            <a:off x="2517810" y="1253447"/>
            <a:ext cx="0" cy="5106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06CFC-B51D-0841-8A6C-F169A43D7FAE}"/>
              </a:ext>
            </a:extLst>
          </p:cNvPr>
          <p:cNvCxnSpPr/>
          <p:nvPr/>
        </p:nvCxnSpPr>
        <p:spPr>
          <a:xfrm>
            <a:off x="3710254" y="1253447"/>
            <a:ext cx="0" cy="5106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F340FD-4E64-F344-A990-333BD3BC5A50}"/>
              </a:ext>
            </a:extLst>
          </p:cNvPr>
          <p:cNvCxnSpPr/>
          <p:nvPr/>
        </p:nvCxnSpPr>
        <p:spPr>
          <a:xfrm>
            <a:off x="4902698" y="1253447"/>
            <a:ext cx="0" cy="5106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A49615-6283-FE4F-830D-EE9127F6CB1D}"/>
              </a:ext>
            </a:extLst>
          </p:cNvPr>
          <p:cNvCxnSpPr/>
          <p:nvPr/>
        </p:nvCxnSpPr>
        <p:spPr>
          <a:xfrm>
            <a:off x="6095142" y="1253447"/>
            <a:ext cx="0" cy="5106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A84456-6720-274A-A08E-8AB48717EA11}"/>
              </a:ext>
            </a:extLst>
          </p:cNvPr>
          <p:cNvCxnSpPr/>
          <p:nvPr/>
        </p:nvCxnSpPr>
        <p:spPr>
          <a:xfrm>
            <a:off x="7287586" y="1253447"/>
            <a:ext cx="0" cy="5106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F17C7D-CA58-CD47-B562-8B82B5C271F0}"/>
              </a:ext>
            </a:extLst>
          </p:cNvPr>
          <p:cNvCxnSpPr/>
          <p:nvPr/>
        </p:nvCxnSpPr>
        <p:spPr>
          <a:xfrm>
            <a:off x="8480030" y="1253447"/>
            <a:ext cx="0" cy="5106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9EF93BB-ECE5-3747-A03F-84785EDC9D6F}"/>
              </a:ext>
            </a:extLst>
          </p:cNvPr>
          <p:cNvCxnSpPr/>
          <p:nvPr/>
        </p:nvCxnSpPr>
        <p:spPr>
          <a:xfrm>
            <a:off x="9672474" y="1253447"/>
            <a:ext cx="0" cy="5106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5F9EDE0-4D91-C849-A34E-9F6AF86C9FAB}"/>
              </a:ext>
            </a:extLst>
          </p:cNvPr>
          <p:cNvCxnSpPr/>
          <p:nvPr/>
        </p:nvCxnSpPr>
        <p:spPr>
          <a:xfrm>
            <a:off x="10864921" y="1253447"/>
            <a:ext cx="0" cy="5106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5B9E96-E432-E146-8082-779A704223CA}"/>
              </a:ext>
            </a:extLst>
          </p:cNvPr>
          <p:cNvCxnSpPr>
            <a:cxnSpLocks/>
            <a:stCxn id="6" idx="1"/>
            <a:endCxn id="6" idx="3"/>
          </p:cNvCxnSpPr>
          <p:nvPr/>
        </p:nvCxnSpPr>
        <p:spPr>
          <a:xfrm>
            <a:off x="195209" y="3806575"/>
            <a:ext cx="117639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64BF64-A226-6B4E-9941-67E5C428B4C0}"/>
              </a:ext>
            </a:extLst>
          </p:cNvPr>
          <p:cNvCxnSpPr>
            <a:cxnSpLocks/>
          </p:cNvCxnSpPr>
          <p:nvPr/>
        </p:nvCxnSpPr>
        <p:spPr>
          <a:xfrm>
            <a:off x="1325366" y="2486346"/>
            <a:ext cx="71546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674E26-D3EE-8C43-B8BD-F87CB3311CC1}"/>
              </a:ext>
            </a:extLst>
          </p:cNvPr>
          <p:cNvCxnSpPr>
            <a:cxnSpLocks/>
          </p:cNvCxnSpPr>
          <p:nvPr/>
        </p:nvCxnSpPr>
        <p:spPr>
          <a:xfrm>
            <a:off x="1325366" y="4940157"/>
            <a:ext cx="71546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B643B56-7EE6-EB4F-A986-D75ED2C58F53}"/>
              </a:ext>
            </a:extLst>
          </p:cNvPr>
          <p:cNvCxnSpPr>
            <a:cxnSpLocks/>
          </p:cNvCxnSpPr>
          <p:nvPr/>
        </p:nvCxnSpPr>
        <p:spPr>
          <a:xfrm>
            <a:off x="2517810" y="1859622"/>
            <a:ext cx="35773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8F3D547-90A9-2F4C-BB26-D24BA7D8AEFE}"/>
              </a:ext>
            </a:extLst>
          </p:cNvPr>
          <p:cNvCxnSpPr>
            <a:cxnSpLocks/>
          </p:cNvCxnSpPr>
          <p:nvPr/>
        </p:nvCxnSpPr>
        <p:spPr>
          <a:xfrm>
            <a:off x="2517810" y="5669622"/>
            <a:ext cx="35773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8E8EC13-90A6-0A4B-92FD-4A1E15ED6BB7}"/>
              </a:ext>
            </a:extLst>
          </p:cNvPr>
          <p:cNvCxnSpPr>
            <a:cxnSpLocks/>
          </p:cNvCxnSpPr>
          <p:nvPr/>
        </p:nvCxnSpPr>
        <p:spPr>
          <a:xfrm>
            <a:off x="2517810" y="3162727"/>
            <a:ext cx="35593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AEE9EE9-9F97-D54F-8F4F-D17FD122368B}"/>
              </a:ext>
            </a:extLst>
          </p:cNvPr>
          <p:cNvCxnSpPr>
            <a:cxnSpLocks/>
          </p:cNvCxnSpPr>
          <p:nvPr/>
        </p:nvCxnSpPr>
        <p:spPr>
          <a:xfrm>
            <a:off x="2517810" y="4352817"/>
            <a:ext cx="35773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31826FC-C967-E349-8B2F-3789492CD3B1}"/>
              </a:ext>
            </a:extLst>
          </p:cNvPr>
          <p:cNvSpPr txBox="1"/>
          <p:nvPr/>
        </p:nvSpPr>
        <p:spPr>
          <a:xfrm>
            <a:off x="609445" y="885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D214F7-1D1D-DF41-8A18-DDD61DF26171}"/>
              </a:ext>
            </a:extLst>
          </p:cNvPr>
          <p:cNvSpPr txBox="1"/>
          <p:nvPr/>
        </p:nvSpPr>
        <p:spPr>
          <a:xfrm>
            <a:off x="1790494" y="885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4D844B3-257F-464F-B5A1-CE84C10A34E4}"/>
              </a:ext>
            </a:extLst>
          </p:cNvPr>
          <p:cNvSpPr txBox="1"/>
          <p:nvPr/>
        </p:nvSpPr>
        <p:spPr>
          <a:xfrm>
            <a:off x="2971543" y="885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5B73F36-5365-984A-AD53-8C91A2424CDD}"/>
              </a:ext>
            </a:extLst>
          </p:cNvPr>
          <p:cNvSpPr txBox="1"/>
          <p:nvPr/>
        </p:nvSpPr>
        <p:spPr>
          <a:xfrm>
            <a:off x="4152592" y="885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267978-6107-8E48-AEFB-C1EA77FE30D3}"/>
              </a:ext>
            </a:extLst>
          </p:cNvPr>
          <p:cNvSpPr txBox="1"/>
          <p:nvPr/>
        </p:nvSpPr>
        <p:spPr>
          <a:xfrm>
            <a:off x="5333641" y="885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312C90-B24C-5E4A-8010-96CA4DFBBC9D}"/>
              </a:ext>
            </a:extLst>
          </p:cNvPr>
          <p:cNvSpPr txBox="1"/>
          <p:nvPr/>
        </p:nvSpPr>
        <p:spPr>
          <a:xfrm>
            <a:off x="6514690" y="885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B21B2E-39D5-324F-9B52-8143967A036A}"/>
              </a:ext>
            </a:extLst>
          </p:cNvPr>
          <p:cNvSpPr txBox="1"/>
          <p:nvPr/>
        </p:nvSpPr>
        <p:spPr>
          <a:xfrm>
            <a:off x="7695739" y="885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DFC4D7-A0C1-BA4F-BDD7-F5102CF00649}"/>
              </a:ext>
            </a:extLst>
          </p:cNvPr>
          <p:cNvSpPr txBox="1"/>
          <p:nvPr/>
        </p:nvSpPr>
        <p:spPr>
          <a:xfrm>
            <a:off x="8876788" y="885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3D8593-6FEA-064F-9F85-DA8F11F9EA22}"/>
              </a:ext>
            </a:extLst>
          </p:cNvPr>
          <p:cNvSpPr txBox="1"/>
          <p:nvPr/>
        </p:nvSpPr>
        <p:spPr>
          <a:xfrm>
            <a:off x="10057837" y="885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BB4A605-A2F5-044F-BEE6-C266CD74B5A5}"/>
              </a:ext>
            </a:extLst>
          </p:cNvPr>
          <p:cNvSpPr txBox="1"/>
          <p:nvPr/>
        </p:nvSpPr>
        <p:spPr>
          <a:xfrm>
            <a:off x="11238883" y="88513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3AD94F-FA62-3245-AD80-44F7AC7C1532}"/>
              </a:ext>
            </a:extLst>
          </p:cNvPr>
          <p:cNvSpPr txBox="1"/>
          <p:nvPr/>
        </p:nvSpPr>
        <p:spPr>
          <a:xfrm>
            <a:off x="544864" y="23453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A75BE8-044E-E24E-AD86-A9CDC5598DA9}"/>
              </a:ext>
            </a:extLst>
          </p:cNvPr>
          <p:cNvSpPr txBox="1"/>
          <p:nvPr/>
        </p:nvSpPr>
        <p:spPr>
          <a:xfrm>
            <a:off x="489424" y="4713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DCA4766-61A9-F046-9203-57939422235F}"/>
              </a:ext>
            </a:extLst>
          </p:cNvPr>
          <p:cNvSpPr txBox="1"/>
          <p:nvPr/>
        </p:nvSpPr>
        <p:spPr>
          <a:xfrm>
            <a:off x="1686737" y="17310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B402CDF-0CF9-8344-8450-57706BDC07F5}"/>
              </a:ext>
            </a:extLst>
          </p:cNvPr>
          <p:cNvSpPr txBox="1"/>
          <p:nvPr/>
        </p:nvSpPr>
        <p:spPr>
          <a:xfrm>
            <a:off x="1686737" y="2930654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+90</a:t>
            </a:r>
            <a:r>
              <a:rPr lang="en-US" baseline="30000" dirty="0"/>
              <a:t>o</a:t>
            </a:r>
            <a:r>
              <a:rPr lang="en-US" dirty="0"/>
              <a:t>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FEB7E27-001C-3B47-98E4-BD2E79B5A0F7}"/>
              </a:ext>
            </a:extLst>
          </p:cNvPr>
          <p:cNvSpPr txBox="1"/>
          <p:nvPr/>
        </p:nvSpPr>
        <p:spPr>
          <a:xfrm>
            <a:off x="1686737" y="4188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BA8073A-A448-154E-90FF-EA43529C2A3A}"/>
              </a:ext>
            </a:extLst>
          </p:cNvPr>
          <p:cNvSpPr txBox="1"/>
          <p:nvPr/>
        </p:nvSpPr>
        <p:spPr>
          <a:xfrm>
            <a:off x="1584343" y="5465264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+90</a:t>
            </a:r>
            <a:r>
              <a:rPr lang="en-US" baseline="30000" dirty="0"/>
              <a:t>o</a:t>
            </a:r>
            <a:r>
              <a:rPr lang="en-US" dirty="0"/>
              <a:t>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D0C4BAA-D404-774A-BE53-7CE5E9091BB9}"/>
              </a:ext>
            </a:extLst>
          </p:cNvPr>
          <p:cNvSpPr txBox="1"/>
          <p:nvPr/>
        </p:nvSpPr>
        <p:spPr>
          <a:xfrm>
            <a:off x="2948052" y="13478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9FF3C4A-D179-6E47-BE88-77A8AA50D0CC}"/>
              </a:ext>
            </a:extLst>
          </p:cNvPr>
          <p:cNvSpPr txBox="1"/>
          <p:nvPr/>
        </p:nvSpPr>
        <p:spPr>
          <a:xfrm>
            <a:off x="2914066" y="3885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11C16DB-E0E5-FC48-B3EF-EFC0ADDFC0AA}"/>
              </a:ext>
            </a:extLst>
          </p:cNvPr>
          <p:cNvSpPr txBox="1"/>
          <p:nvPr/>
        </p:nvSpPr>
        <p:spPr>
          <a:xfrm>
            <a:off x="2787999" y="1974620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+45</a:t>
            </a:r>
            <a:r>
              <a:rPr lang="en-US" baseline="30000" dirty="0"/>
              <a:t>o</a:t>
            </a:r>
            <a:r>
              <a:rPr lang="en-US" dirty="0"/>
              <a:t>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51E05F9-B19A-E046-999A-725FC0DE80FE}"/>
              </a:ext>
            </a:extLst>
          </p:cNvPr>
          <p:cNvSpPr txBox="1"/>
          <p:nvPr/>
        </p:nvSpPr>
        <p:spPr>
          <a:xfrm>
            <a:off x="2517810" y="3303141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1+90</a:t>
            </a:r>
            <a:r>
              <a:rPr lang="en-US" baseline="30000" dirty="0"/>
              <a:t>o</a:t>
            </a:r>
            <a:r>
              <a:rPr lang="en-US" dirty="0"/>
              <a:t> +45</a:t>
            </a:r>
            <a:r>
              <a:rPr lang="en-US" baseline="30000" dirty="0"/>
              <a:t>o</a:t>
            </a:r>
            <a:r>
              <a:rPr lang="en-US" dirty="0"/>
              <a:t>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6473F30-C781-7E44-80C7-A4C27E0BCD0A}"/>
              </a:ext>
            </a:extLst>
          </p:cNvPr>
          <p:cNvSpPr txBox="1"/>
          <p:nvPr/>
        </p:nvSpPr>
        <p:spPr>
          <a:xfrm>
            <a:off x="2764508" y="2646721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1+ 90</a:t>
            </a:r>
            <a:r>
              <a:rPr lang="en-US" baseline="30000" dirty="0"/>
              <a:t>o</a:t>
            </a:r>
            <a:r>
              <a:rPr lang="en-US" dirty="0"/>
              <a:t>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B015AA8-6D00-A94E-9804-C125A0FBA8AB}"/>
              </a:ext>
            </a:extLst>
          </p:cNvPr>
          <p:cNvSpPr txBox="1"/>
          <p:nvPr/>
        </p:nvSpPr>
        <p:spPr>
          <a:xfrm>
            <a:off x="2712931" y="4481782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+45</a:t>
            </a:r>
            <a:r>
              <a:rPr lang="en-US" baseline="30000" dirty="0"/>
              <a:t>o</a:t>
            </a:r>
            <a:r>
              <a:rPr lang="en-US" dirty="0"/>
              <a:t>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71BEE7F-5650-FF4C-A9A7-F85839F0A2D6}"/>
              </a:ext>
            </a:extLst>
          </p:cNvPr>
          <p:cNvSpPr txBox="1"/>
          <p:nvPr/>
        </p:nvSpPr>
        <p:spPr>
          <a:xfrm>
            <a:off x="2512092" y="5816030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2+90</a:t>
            </a:r>
            <a:r>
              <a:rPr lang="en-US" baseline="30000" dirty="0"/>
              <a:t>o</a:t>
            </a:r>
            <a:r>
              <a:rPr lang="en-US" dirty="0"/>
              <a:t> +45</a:t>
            </a:r>
            <a:r>
              <a:rPr lang="en-US" baseline="30000" dirty="0"/>
              <a:t>o</a:t>
            </a:r>
            <a:r>
              <a:rPr lang="en-US" dirty="0"/>
              <a:t>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50E49BC-70CA-2E47-8A62-2EFF72809069}"/>
              </a:ext>
            </a:extLst>
          </p:cNvPr>
          <p:cNvSpPr txBox="1"/>
          <p:nvPr/>
        </p:nvSpPr>
        <p:spPr>
          <a:xfrm>
            <a:off x="2689440" y="5153883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2+ 90</a:t>
            </a:r>
            <a:r>
              <a:rPr lang="en-US" baseline="30000" dirty="0"/>
              <a:t>o</a:t>
            </a:r>
            <a:r>
              <a:rPr lang="en-US" dirty="0"/>
              <a:t>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9D51113-2E75-C444-8E1E-2F07EBD765EF}"/>
              </a:ext>
            </a:extLst>
          </p:cNvPr>
          <p:cNvSpPr txBox="1"/>
          <p:nvPr/>
        </p:nvSpPr>
        <p:spPr>
          <a:xfrm>
            <a:off x="4113753" y="138845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420DF9B-EAE0-C149-A599-8A684CA8FA61}"/>
              </a:ext>
            </a:extLst>
          </p:cNvPr>
          <p:cNvSpPr txBox="1"/>
          <p:nvPr/>
        </p:nvSpPr>
        <p:spPr>
          <a:xfrm>
            <a:off x="4079767" y="39259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DD308F3-3642-9646-A104-89A23D8A21DC}"/>
              </a:ext>
            </a:extLst>
          </p:cNvPr>
          <p:cNvSpPr txBox="1"/>
          <p:nvPr/>
        </p:nvSpPr>
        <p:spPr>
          <a:xfrm>
            <a:off x="3953700" y="2015179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+45</a:t>
            </a:r>
            <a:r>
              <a:rPr lang="en-US" baseline="30000" dirty="0"/>
              <a:t>o</a:t>
            </a:r>
            <a:r>
              <a:rPr lang="en-US" dirty="0"/>
              <a:t>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0EEBE44-6314-3B4B-811B-92E153DAF400}"/>
              </a:ext>
            </a:extLst>
          </p:cNvPr>
          <p:cNvSpPr txBox="1"/>
          <p:nvPr/>
        </p:nvSpPr>
        <p:spPr>
          <a:xfrm>
            <a:off x="3683511" y="3343700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1+90</a:t>
            </a:r>
            <a:r>
              <a:rPr lang="en-US" baseline="30000" dirty="0"/>
              <a:t>o</a:t>
            </a:r>
            <a:r>
              <a:rPr lang="en-US" dirty="0"/>
              <a:t> +45</a:t>
            </a:r>
            <a:r>
              <a:rPr lang="en-US" baseline="30000" dirty="0"/>
              <a:t>o</a:t>
            </a:r>
            <a:r>
              <a:rPr lang="en-US" dirty="0"/>
              <a:t>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D1BD595-B88F-F741-9013-BDB56A18D320}"/>
              </a:ext>
            </a:extLst>
          </p:cNvPr>
          <p:cNvSpPr txBox="1"/>
          <p:nvPr/>
        </p:nvSpPr>
        <p:spPr>
          <a:xfrm>
            <a:off x="3930209" y="268728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1+ 90</a:t>
            </a:r>
            <a:r>
              <a:rPr lang="en-US" baseline="30000" dirty="0"/>
              <a:t>o</a:t>
            </a:r>
            <a:r>
              <a:rPr lang="en-US" dirty="0"/>
              <a:t>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9733A50-709E-4841-8ED1-60971778DB51}"/>
              </a:ext>
            </a:extLst>
          </p:cNvPr>
          <p:cNvSpPr txBox="1"/>
          <p:nvPr/>
        </p:nvSpPr>
        <p:spPr>
          <a:xfrm>
            <a:off x="3878632" y="4522341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+45</a:t>
            </a:r>
            <a:r>
              <a:rPr lang="en-US" baseline="30000" dirty="0"/>
              <a:t>o</a:t>
            </a:r>
            <a:r>
              <a:rPr lang="en-US" dirty="0"/>
              <a:t>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03D67-A829-C245-A49B-D1889AE3572E}"/>
              </a:ext>
            </a:extLst>
          </p:cNvPr>
          <p:cNvSpPr txBox="1"/>
          <p:nvPr/>
        </p:nvSpPr>
        <p:spPr>
          <a:xfrm>
            <a:off x="3677793" y="5856589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2+90</a:t>
            </a:r>
            <a:r>
              <a:rPr lang="en-US" baseline="30000" dirty="0"/>
              <a:t>o</a:t>
            </a:r>
            <a:r>
              <a:rPr lang="en-US" dirty="0"/>
              <a:t> +45</a:t>
            </a:r>
            <a:r>
              <a:rPr lang="en-US" baseline="30000" dirty="0"/>
              <a:t>o</a:t>
            </a:r>
            <a:r>
              <a:rPr lang="en-US" dirty="0"/>
              <a:t>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2074AD2-B67E-0C47-8B78-3FDB0301EE5F}"/>
              </a:ext>
            </a:extLst>
          </p:cNvPr>
          <p:cNvSpPr txBox="1"/>
          <p:nvPr/>
        </p:nvSpPr>
        <p:spPr>
          <a:xfrm>
            <a:off x="3855141" y="5194442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2+ 90</a:t>
            </a:r>
            <a:r>
              <a:rPr lang="en-US" baseline="30000" dirty="0"/>
              <a:t>o</a:t>
            </a:r>
            <a:r>
              <a:rPr lang="en-US" dirty="0"/>
              <a:t> 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B52ADEB-5E0A-514C-9482-ED0AB3C95C5C}"/>
              </a:ext>
            </a:extLst>
          </p:cNvPr>
          <p:cNvSpPr txBox="1"/>
          <p:nvPr/>
        </p:nvSpPr>
        <p:spPr>
          <a:xfrm>
            <a:off x="5330351" y="1367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6E7F839-7F39-CB47-9377-F8FAE1BC2856}"/>
              </a:ext>
            </a:extLst>
          </p:cNvPr>
          <p:cNvSpPr txBox="1"/>
          <p:nvPr/>
        </p:nvSpPr>
        <p:spPr>
          <a:xfrm>
            <a:off x="5296365" y="3905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ACA3E9E-102D-F448-BFF5-3B09C9A4FD41}"/>
              </a:ext>
            </a:extLst>
          </p:cNvPr>
          <p:cNvSpPr txBox="1"/>
          <p:nvPr/>
        </p:nvSpPr>
        <p:spPr>
          <a:xfrm>
            <a:off x="5170298" y="1994630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+45</a:t>
            </a:r>
            <a:r>
              <a:rPr lang="en-US" baseline="30000" dirty="0"/>
              <a:t>o</a:t>
            </a:r>
            <a:r>
              <a:rPr lang="en-US" dirty="0"/>
              <a:t>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2E806F5-9EE8-DD43-BC57-7EAA332C39A8}"/>
              </a:ext>
            </a:extLst>
          </p:cNvPr>
          <p:cNvSpPr txBox="1"/>
          <p:nvPr/>
        </p:nvSpPr>
        <p:spPr>
          <a:xfrm>
            <a:off x="4900109" y="3323151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1+90</a:t>
            </a:r>
            <a:r>
              <a:rPr lang="en-US" baseline="30000" dirty="0"/>
              <a:t>o</a:t>
            </a:r>
            <a:r>
              <a:rPr lang="en-US" dirty="0"/>
              <a:t> +45</a:t>
            </a:r>
            <a:r>
              <a:rPr lang="en-US" baseline="30000" dirty="0"/>
              <a:t>o</a:t>
            </a:r>
            <a:r>
              <a:rPr lang="en-US" dirty="0"/>
              <a:t>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C5AE896-43BC-084F-B968-505BE35D6BAA}"/>
              </a:ext>
            </a:extLst>
          </p:cNvPr>
          <p:cNvSpPr txBox="1"/>
          <p:nvPr/>
        </p:nvSpPr>
        <p:spPr>
          <a:xfrm>
            <a:off x="5146807" y="2666731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1+ 90</a:t>
            </a:r>
            <a:r>
              <a:rPr lang="en-US" baseline="30000" dirty="0"/>
              <a:t>o</a:t>
            </a:r>
            <a:r>
              <a:rPr lang="en-US" dirty="0"/>
              <a:t> 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12D8A08-8C9C-984F-829A-06326AAB6CE9}"/>
              </a:ext>
            </a:extLst>
          </p:cNvPr>
          <p:cNvSpPr txBox="1"/>
          <p:nvPr/>
        </p:nvSpPr>
        <p:spPr>
          <a:xfrm>
            <a:off x="5095230" y="4501792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+45</a:t>
            </a:r>
            <a:r>
              <a:rPr lang="en-US" baseline="30000" dirty="0"/>
              <a:t>o</a:t>
            </a:r>
            <a:r>
              <a:rPr lang="en-US" dirty="0"/>
              <a:t>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4440DE1-D4C4-8046-A2C3-18A49AD55913}"/>
              </a:ext>
            </a:extLst>
          </p:cNvPr>
          <p:cNvSpPr txBox="1"/>
          <p:nvPr/>
        </p:nvSpPr>
        <p:spPr>
          <a:xfrm>
            <a:off x="4894391" y="5836040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2+90</a:t>
            </a:r>
            <a:r>
              <a:rPr lang="en-US" baseline="30000" dirty="0"/>
              <a:t>o</a:t>
            </a:r>
            <a:r>
              <a:rPr lang="en-US" dirty="0"/>
              <a:t> +45</a:t>
            </a:r>
            <a:r>
              <a:rPr lang="en-US" baseline="30000" dirty="0"/>
              <a:t>o</a:t>
            </a:r>
            <a:r>
              <a:rPr lang="en-US" dirty="0"/>
              <a:t>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D3D489E-BECC-DF4A-98CF-7CDA43A6DF19}"/>
              </a:ext>
            </a:extLst>
          </p:cNvPr>
          <p:cNvSpPr txBox="1"/>
          <p:nvPr/>
        </p:nvSpPr>
        <p:spPr>
          <a:xfrm>
            <a:off x="5071739" y="5173893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2+ 90</a:t>
            </a:r>
            <a:r>
              <a:rPr lang="en-US" baseline="30000" dirty="0"/>
              <a:t>o</a:t>
            </a:r>
            <a:r>
              <a:rPr lang="en-US" dirty="0"/>
              <a:t> 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C15602B-6E0C-404B-867A-04CFACC0B85A}"/>
              </a:ext>
            </a:extLst>
          </p:cNvPr>
          <p:cNvSpPr txBox="1"/>
          <p:nvPr/>
        </p:nvSpPr>
        <p:spPr>
          <a:xfrm>
            <a:off x="6463203" y="16662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50DAF43-2A45-9D40-8BB0-63E851F4D3CF}"/>
              </a:ext>
            </a:extLst>
          </p:cNvPr>
          <p:cNvSpPr txBox="1"/>
          <p:nvPr/>
        </p:nvSpPr>
        <p:spPr>
          <a:xfrm>
            <a:off x="6463203" y="2865830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+90</a:t>
            </a:r>
            <a:r>
              <a:rPr lang="en-US" baseline="30000" dirty="0"/>
              <a:t>o</a:t>
            </a:r>
            <a:r>
              <a:rPr lang="en-US" dirty="0"/>
              <a:t> 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FD5FCFC-CED5-8B4B-B33D-F8564B24E8E0}"/>
              </a:ext>
            </a:extLst>
          </p:cNvPr>
          <p:cNvSpPr txBox="1"/>
          <p:nvPr/>
        </p:nvSpPr>
        <p:spPr>
          <a:xfrm>
            <a:off x="6463203" y="41238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6794875-F509-8E45-91C4-B6BF7D882723}"/>
              </a:ext>
            </a:extLst>
          </p:cNvPr>
          <p:cNvSpPr txBox="1"/>
          <p:nvPr/>
        </p:nvSpPr>
        <p:spPr>
          <a:xfrm>
            <a:off x="6360809" y="5400440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+90</a:t>
            </a:r>
            <a:r>
              <a:rPr lang="en-US" baseline="30000" dirty="0"/>
              <a:t>o</a:t>
            </a:r>
            <a:r>
              <a:rPr lang="en-US" dirty="0"/>
              <a:t> 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9BDB3BC-7057-8B4C-A3FD-04D2831A7E76}"/>
              </a:ext>
            </a:extLst>
          </p:cNvPr>
          <p:cNvSpPr txBox="1"/>
          <p:nvPr/>
        </p:nvSpPr>
        <p:spPr>
          <a:xfrm>
            <a:off x="7642142" y="167495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D00884D-0676-EB43-B2CF-D2136BC8B6EE}"/>
              </a:ext>
            </a:extLst>
          </p:cNvPr>
          <p:cNvSpPr txBox="1"/>
          <p:nvPr/>
        </p:nvSpPr>
        <p:spPr>
          <a:xfrm>
            <a:off x="7642142" y="2874549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+90</a:t>
            </a:r>
            <a:r>
              <a:rPr lang="en-US" baseline="30000" dirty="0"/>
              <a:t>o</a:t>
            </a:r>
            <a:r>
              <a:rPr lang="en-US" dirty="0"/>
              <a:t>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DA2C24B-3AD8-E040-8F88-1008F29A8760}"/>
              </a:ext>
            </a:extLst>
          </p:cNvPr>
          <p:cNvSpPr txBox="1"/>
          <p:nvPr/>
        </p:nvSpPr>
        <p:spPr>
          <a:xfrm>
            <a:off x="7642142" y="41325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E7C3F6E-348A-164B-A2E8-244CA01CD266}"/>
              </a:ext>
            </a:extLst>
          </p:cNvPr>
          <p:cNvSpPr txBox="1"/>
          <p:nvPr/>
        </p:nvSpPr>
        <p:spPr>
          <a:xfrm>
            <a:off x="7539748" y="5409159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+90</a:t>
            </a:r>
            <a:r>
              <a:rPr lang="en-US" baseline="30000" dirty="0"/>
              <a:t>o</a:t>
            </a:r>
            <a:r>
              <a:rPr lang="en-US" dirty="0"/>
              <a:t> 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CF7D7A7-7B53-A342-86FB-E27293990A53}"/>
              </a:ext>
            </a:extLst>
          </p:cNvPr>
          <p:cNvSpPr txBox="1"/>
          <p:nvPr/>
        </p:nvSpPr>
        <p:spPr>
          <a:xfrm>
            <a:off x="8927890" y="21792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AF121C2-9222-8E4E-95A1-F790DC79C2C1}"/>
              </a:ext>
            </a:extLst>
          </p:cNvPr>
          <p:cNvSpPr txBox="1"/>
          <p:nvPr/>
        </p:nvSpPr>
        <p:spPr>
          <a:xfrm>
            <a:off x="8880440" y="47554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761EC05-E7DB-C14B-8BEF-28BCA4011372}"/>
              </a:ext>
            </a:extLst>
          </p:cNvPr>
          <p:cNvSpPr txBox="1"/>
          <p:nvPr/>
        </p:nvSpPr>
        <p:spPr>
          <a:xfrm>
            <a:off x="10072883" y="21998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AF98493-E729-2F43-ADC9-9A32EEF615E7}"/>
              </a:ext>
            </a:extLst>
          </p:cNvPr>
          <p:cNvSpPr txBox="1"/>
          <p:nvPr/>
        </p:nvSpPr>
        <p:spPr>
          <a:xfrm>
            <a:off x="10025433" y="47760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39E6538-0B1C-B345-A3B8-EB219235D600}"/>
              </a:ext>
            </a:extLst>
          </p:cNvPr>
          <p:cNvSpPr txBox="1"/>
          <p:nvPr/>
        </p:nvSpPr>
        <p:spPr>
          <a:xfrm>
            <a:off x="11204431" y="22494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70BB68D-8D79-F74B-8F49-D0DF5FC805A1}"/>
              </a:ext>
            </a:extLst>
          </p:cNvPr>
          <p:cNvSpPr txBox="1"/>
          <p:nvPr/>
        </p:nvSpPr>
        <p:spPr>
          <a:xfrm>
            <a:off x="11156981" y="48256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23836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24A23A-9947-DA41-986B-E12842F04271}"/>
              </a:ext>
            </a:extLst>
          </p:cNvPr>
          <p:cNvSpPr txBox="1"/>
          <p:nvPr/>
        </p:nvSpPr>
        <p:spPr>
          <a:xfrm>
            <a:off x="1047964" y="287676"/>
            <a:ext cx="520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Simulation 2 – Now also shifting frequency and phase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B7FE4A-8FA3-4741-8B38-6C55D9D7D57F}"/>
              </a:ext>
            </a:extLst>
          </p:cNvPr>
          <p:cNvSpPr/>
          <p:nvPr/>
        </p:nvSpPr>
        <p:spPr>
          <a:xfrm>
            <a:off x="195209" y="1253447"/>
            <a:ext cx="11763910" cy="51062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D24FAA-B255-F944-900F-C0C4B1127753}"/>
              </a:ext>
            </a:extLst>
          </p:cNvPr>
          <p:cNvCxnSpPr/>
          <p:nvPr/>
        </p:nvCxnSpPr>
        <p:spPr>
          <a:xfrm>
            <a:off x="1325366" y="1253447"/>
            <a:ext cx="0" cy="5106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B26F68B-53E0-7C45-8940-F4D7F1961156}"/>
              </a:ext>
            </a:extLst>
          </p:cNvPr>
          <p:cNvCxnSpPr/>
          <p:nvPr/>
        </p:nvCxnSpPr>
        <p:spPr>
          <a:xfrm>
            <a:off x="2517810" y="1253447"/>
            <a:ext cx="0" cy="5106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06CFC-B51D-0841-8A6C-F169A43D7FAE}"/>
              </a:ext>
            </a:extLst>
          </p:cNvPr>
          <p:cNvCxnSpPr/>
          <p:nvPr/>
        </p:nvCxnSpPr>
        <p:spPr>
          <a:xfrm>
            <a:off x="3710254" y="1253447"/>
            <a:ext cx="0" cy="5106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F340FD-4E64-F344-A990-333BD3BC5A50}"/>
              </a:ext>
            </a:extLst>
          </p:cNvPr>
          <p:cNvCxnSpPr/>
          <p:nvPr/>
        </p:nvCxnSpPr>
        <p:spPr>
          <a:xfrm>
            <a:off x="4902698" y="1253447"/>
            <a:ext cx="0" cy="5106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A49615-6283-FE4F-830D-EE9127F6CB1D}"/>
              </a:ext>
            </a:extLst>
          </p:cNvPr>
          <p:cNvCxnSpPr/>
          <p:nvPr/>
        </p:nvCxnSpPr>
        <p:spPr>
          <a:xfrm>
            <a:off x="6095142" y="1253447"/>
            <a:ext cx="0" cy="5106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A84456-6720-274A-A08E-8AB48717EA11}"/>
              </a:ext>
            </a:extLst>
          </p:cNvPr>
          <p:cNvCxnSpPr/>
          <p:nvPr/>
        </p:nvCxnSpPr>
        <p:spPr>
          <a:xfrm>
            <a:off x="7287586" y="1253447"/>
            <a:ext cx="0" cy="5106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F17C7D-CA58-CD47-B562-8B82B5C271F0}"/>
              </a:ext>
            </a:extLst>
          </p:cNvPr>
          <p:cNvCxnSpPr/>
          <p:nvPr/>
        </p:nvCxnSpPr>
        <p:spPr>
          <a:xfrm>
            <a:off x="8480030" y="1253447"/>
            <a:ext cx="0" cy="5106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9EF93BB-ECE5-3747-A03F-84785EDC9D6F}"/>
              </a:ext>
            </a:extLst>
          </p:cNvPr>
          <p:cNvCxnSpPr/>
          <p:nvPr/>
        </p:nvCxnSpPr>
        <p:spPr>
          <a:xfrm>
            <a:off x="9672474" y="1253447"/>
            <a:ext cx="0" cy="5106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5F9EDE0-4D91-C849-A34E-9F6AF86C9FAB}"/>
              </a:ext>
            </a:extLst>
          </p:cNvPr>
          <p:cNvCxnSpPr/>
          <p:nvPr/>
        </p:nvCxnSpPr>
        <p:spPr>
          <a:xfrm>
            <a:off x="10864921" y="1253447"/>
            <a:ext cx="0" cy="5106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5B9E96-E432-E146-8082-779A704223CA}"/>
              </a:ext>
            </a:extLst>
          </p:cNvPr>
          <p:cNvCxnSpPr>
            <a:cxnSpLocks/>
            <a:stCxn id="6" idx="1"/>
            <a:endCxn id="6" idx="3"/>
          </p:cNvCxnSpPr>
          <p:nvPr/>
        </p:nvCxnSpPr>
        <p:spPr>
          <a:xfrm>
            <a:off x="195209" y="3806575"/>
            <a:ext cx="117639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64BF64-A226-6B4E-9941-67E5C428B4C0}"/>
              </a:ext>
            </a:extLst>
          </p:cNvPr>
          <p:cNvCxnSpPr>
            <a:cxnSpLocks/>
          </p:cNvCxnSpPr>
          <p:nvPr/>
        </p:nvCxnSpPr>
        <p:spPr>
          <a:xfrm>
            <a:off x="1325366" y="2486346"/>
            <a:ext cx="71546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674E26-D3EE-8C43-B8BD-F87CB3311CC1}"/>
              </a:ext>
            </a:extLst>
          </p:cNvPr>
          <p:cNvCxnSpPr>
            <a:cxnSpLocks/>
          </p:cNvCxnSpPr>
          <p:nvPr/>
        </p:nvCxnSpPr>
        <p:spPr>
          <a:xfrm>
            <a:off x="1325366" y="4940157"/>
            <a:ext cx="71546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B643B56-7EE6-EB4F-A986-D75ED2C58F53}"/>
              </a:ext>
            </a:extLst>
          </p:cNvPr>
          <p:cNvCxnSpPr>
            <a:cxnSpLocks/>
          </p:cNvCxnSpPr>
          <p:nvPr/>
        </p:nvCxnSpPr>
        <p:spPr>
          <a:xfrm>
            <a:off x="2517810" y="1859622"/>
            <a:ext cx="35773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8F3D547-90A9-2F4C-BB26-D24BA7D8AEFE}"/>
              </a:ext>
            </a:extLst>
          </p:cNvPr>
          <p:cNvCxnSpPr>
            <a:cxnSpLocks/>
          </p:cNvCxnSpPr>
          <p:nvPr/>
        </p:nvCxnSpPr>
        <p:spPr>
          <a:xfrm>
            <a:off x="2517810" y="5669622"/>
            <a:ext cx="35773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8E8EC13-90A6-0A4B-92FD-4A1E15ED6BB7}"/>
              </a:ext>
            </a:extLst>
          </p:cNvPr>
          <p:cNvCxnSpPr>
            <a:cxnSpLocks/>
          </p:cNvCxnSpPr>
          <p:nvPr/>
        </p:nvCxnSpPr>
        <p:spPr>
          <a:xfrm>
            <a:off x="2517810" y="3162727"/>
            <a:ext cx="35593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AEE9EE9-9F97-D54F-8F4F-D17FD122368B}"/>
              </a:ext>
            </a:extLst>
          </p:cNvPr>
          <p:cNvCxnSpPr>
            <a:cxnSpLocks/>
          </p:cNvCxnSpPr>
          <p:nvPr/>
        </p:nvCxnSpPr>
        <p:spPr>
          <a:xfrm>
            <a:off x="2517810" y="4352817"/>
            <a:ext cx="35773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31826FC-C967-E349-8B2F-3789492CD3B1}"/>
              </a:ext>
            </a:extLst>
          </p:cNvPr>
          <p:cNvSpPr txBox="1"/>
          <p:nvPr/>
        </p:nvSpPr>
        <p:spPr>
          <a:xfrm>
            <a:off x="609445" y="885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D214F7-1D1D-DF41-8A18-DDD61DF26171}"/>
              </a:ext>
            </a:extLst>
          </p:cNvPr>
          <p:cNvSpPr txBox="1"/>
          <p:nvPr/>
        </p:nvSpPr>
        <p:spPr>
          <a:xfrm>
            <a:off x="1790494" y="885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4D844B3-257F-464F-B5A1-CE84C10A34E4}"/>
              </a:ext>
            </a:extLst>
          </p:cNvPr>
          <p:cNvSpPr txBox="1"/>
          <p:nvPr/>
        </p:nvSpPr>
        <p:spPr>
          <a:xfrm>
            <a:off x="2971543" y="885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5B73F36-5365-984A-AD53-8C91A2424CDD}"/>
              </a:ext>
            </a:extLst>
          </p:cNvPr>
          <p:cNvSpPr txBox="1"/>
          <p:nvPr/>
        </p:nvSpPr>
        <p:spPr>
          <a:xfrm>
            <a:off x="4152592" y="885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267978-6107-8E48-AEFB-C1EA77FE30D3}"/>
              </a:ext>
            </a:extLst>
          </p:cNvPr>
          <p:cNvSpPr txBox="1"/>
          <p:nvPr/>
        </p:nvSpPr>
        <p:spPr>
          <a:xfrm>
            <a:off x="5333641" y="885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312C90-B24C-5E4A-8010-96CA4DFBBC9D}"/>
              </a:ext>
            </a:extLst>
          </p:cNvPr>
          <p:cNvSpPr txBox="1"/>
          <p:nvPr/>
        </p:nvSpPr>
        <p:spPr>
          <a:xfrm>
            <a:off x="6514690" y="885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B21B2E-39D5-324F-9B52-8143967A036A}"/>
              </a:ext>
            </a:extLst>
          </p:cNvPr>
          <p:cNvSpPr txBox="1"/>
          <p:nvPr/>
        </p:nvSpPr>
        <p:spPr>
          <a:xfrm>
            <a:off x="7695739" y="885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DFC4D7-A0C1-BA4F-BDD7-F5102CF00649}"/>
              </a:ext>
            </a:extLst>
          </p:cNvPr>
          <p:cNvSpPr txBox="1"/>
          <p:nvPr/>
        </p:nvSpPr>
        <p:spPr>
          <a:xfrm>
            <a:off x="8876788" y="885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3D8593-6FEA-064F-9F85-DA8F11F9EA22}"/>
              </a:ext>
            </a:extLst>
          </p:cNvPr>
          <p:cNvSpPr txBox="1"/>
          <p:nvPr/>
        </p:nvSpPr>
        <p:spPr>
          <a:xfrm>
            <a:off x="10057837" y="885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BB4A605-A2F5-044F-BEE6-C266CD74B5A5}"/>
              </a:ext>
            </a:extLst>
          </p:cNvPr>
          <p:cNvSpPr txBox="1"/>
          <p:nvPr/>
        </p:nvSpPr>
        <p:spPr>
          <a:xfrm>
            <a:off x="11238883" y="88513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3AD94F-FA62-3245-AD80-44F7AC7C1532}"/>
              </a:ext>
            </a:extLst>
          </p:cNvPr>
          <p:cNvSpPr txBox="1"/>
          <p:nvPr/>
        </p:nvSpPr>
        <p:spPr>
          <a:xfrm>
            <a:off x="278870" y="2030107"/>
            <a:ext cx="8290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1)</a:t>
            </a:r>
          </a:p>
          <a:p>
            <a:r>
              <a:rPr lang="en-US" dirty="0"/>
              <a:t>0.05Hz</a:t>
            </a:r>
          </a:p>
          <a:p>
            <a:r>
              <a:rPr lang="en-US" dirty="0"/>
              <a:t>0</a:t>
            </a:r>
            <a:r>
              <a:rPr lang="en-US" baseline="30000" dirty="0"/>
              <a:t>o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A75BE8-044E-E24E-AD86-A9CDC5598DA9}"/>
              </a:ext>
            </a:extLst>
          </p:cNvPr>
          <p:cNvSpPr txBox="1"/>
          <p:nvPr/>
        </p:nvSpPr>
        <p:spPr>
          <a:xfrm>
            <a:off x="489424" y="4713807"/>
            <a:ext cx="8819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2)</a:t>
            </a:r>
          </a:p>
          <a:p>
            <a:r>
              <a:rPr lang="en-US" dirty="0"/>
              <a:t>0.04 Hz</a:t>
            </a:r>
          </a:p>
          <a:p>
            <a:r>
              <a:rPr lang="en-US" dirty="0"/>
              <a:t>45</a:t>
            </a:r>
            <a:r>
              <a:rPr lang="en-US" baseline="30000" dirty="0"/>
              <a:t>o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B402CDF-0CF9-8344-8450-57706BDC07F5}"/>
              </a:ext>
            </a:extLst>
          </p:cNvPr>
          <p:cNvSpPr txBox="1"/>
          <p:nvPr/>
        </p:nvSpPr>
        <p:spPr>
          <a:xfrm>
            <a:off x="1298558" y="2736891"/>
            <a:ext cx="11512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1)</a:t>
            </a:r>
          </a:p>
          <a:p>
            <a:r>
              <a:rPr lang="en-US" sz="1400" dirty="0"/>
              <a:t>+0.01Hz+90</a:t>
            </a:r>
            <a:r>
              <a:rPr lang="en-US" sz="1400" baseline="30000" dirty="0"/>
              <a:t>o</a:t>
            </a:r>
            <a:r>
              <a:rPr lang="en-US" sz="1400" dirty="0"/>
              <a:t> </a:t>
            </a:r>
          </a:p>
          <a:p>
            <a:r>
              <a:rPr lang="en-US" sz="1400" dirty="0"/>
              <a:t>0.06Hz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FEB7E27-001C-3B47-98E4-BD2E79B5A0F7}"/>
              </a:ext>
            </a:extLst>
          </p:cNvPr>
          <p:cNvSpPr txBox="1"/>
          <p:nvPr/>
        </p:nvSpPr>
        <p:spPr>
          <a:xfrm>
            <a:off x="1686737" y="4188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D0C4BAA-D404-774A-BE53-7CE5E9091BB9}"/>
              </a:ext>
            </a:extLst>
          </p:cNvPr>
          <p:cNvSpPr txBox="1"/>
          <p:nvPr/>
        </p:nvSpPr>
        <p:spPr>
          <a:xfrm>
            <a:off x="2703995" y="1348411"/>
            <a:ext cx="686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1)</a:t>
            </a:r>
          </a:p>
          <a:p>
            <a:r>
              <a:rPr lang="en-US" sz="1400" dirty="0"/>
              <a:t>0.05Hz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9FF3C4A-D179-6E47-BE88-77A8AA50D0CC}"/>
              </a:ext>
            </a:extLst>
          </p:cNvPr>
          <p:cNvSpPr txBox="1"/>
          <p:nvPr/>
        </p:nvSpPr>
        <p:spPr>
          <a:xfrm>
            <a:off x="2914066" y="3885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420DF9B-EAE0-C149-A599-8A684CA8FA61}"/>
              </a:ext>
            </a:extLst>
          </p:cNvPr>
          <p:cNvSpPr txBox="1"/>
          <p:nvPr/>
        </p:nvSpPr>
        <p:spPr>
          <a:xfrm>
            <a:off x="4079767" y="39259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6E7F839-7F39-CB47-9377-F8FAE1BC2856}"/>
              </a:ext>
            </a:extLst>
          </p:cNvPr>
          <p:cNvSpPr txBox="1"/>
          <p:nvPr/>
        </p:nvSpPr>
        <p:spPr>
          <a:xfrm>
            <a:off x="5296365" y="3905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FD5FCFC-CED5-8B4B-B33D-F8564B24E8E0}"/>
              </a:ext>
            </a:extLst>
          </p:cNvPr>
          <p:cNvSpPr txBox="1"/>
          <p:nvPr/>
        </p:nvSpPr>
        <p:spPr>
          <a:xfrm>
            <a:off x="6463203" y="41238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DA2C24B-3AD8-E040-8F88-1008F29A8760}"/>
              </a:ext>
            </a:extLst>
          </p:cNvPr>
          <p:cNvSpPr txBox="1"/>
          <p:nvPr/>
        </p:nvSpPr>
        <p:spPr>
          <a:xfrm>
            <a:off x="7642142" y="41325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AF121C2-9222-8E4E-95A1-F790DC79C2C1}"/>
              </a:ext>
            </a:extLst>
          </p:cNvPr>
          <p:cNvSpPr txBox="1"/>
          <p:nvPr/>
        </p:nvSpPr>
        <p:spPr>
          <a:xfrm>
            <a:off x="8880440" y="4755491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AF98493-E729-2F43-ADC9-9A32EEF615E7}"/>
              </a:ext>
            </a:extLst>
          </p:cNvPr>
          <p:cNvSpPr txBox="1"/>
          <p:nvPr/>
        </p:nvSpPr>
        <p:spPr>
          <a:xfrm>
            <a:off x="10025433" y="4776040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2 )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70BB68D-8D79-F74B-8F49-D0DF5FC805A1}"/>
              </a:ext>
            </a:extLst>
          </p:cNvPr>
          <p:cNvSpPr txBox="1"/>
          <p:nvPr/>
        </p:nvSpPr>
        <p:spPr>
          <a:xfrm>
            <a:off x="11156981" y="4825648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D01835-97EC-EB45-96A4-E077DED2576C}"/>
              </a:ext>
            </a:extLst>
          </p:cNvPr>
          <p:cNvSpPr txBox="1"/>
          <p:nvPr/>
        </p:nvSpPr>
        <p:spPr>
          <a:xfrm>
            <a:off x="6141468" y="2827806"/>
            <a:ext cx="1151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1)</a:t>
            </a:r>
          </a:p>
          <a:p>
            <a:r>
              <a:rPr lang="en-US" sz="1400" dirty="0"/>
              <a:t>+0.01Hz+90</a:t>
            </a:r>
            <a:r>
              <a:rPr lang="en-US" sz="1400" baseline="30000" dirty="0"/>
              <a:t>o</a:t>
            </a:r>
            <a:r>
              <a:rPr lang="en-US" sz="1400" dirty="0"/>
              <a:t>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B4364C0-F167-ED4A-91FE-1671D936F694}"/>
              </a:ext>
            </a:extLst>
          </p:cNvPr>
          <p:cNvSpPr txBox="1"/>
          <p:nvPr/>
        </p:nvSpPr>
        <p:spPr>
          <a:xfrm>
            <a:off x="7368189" y="2890812"/>
            <a:ext cx="1151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1)</a:t>
            </a:r>
          </a:p>
          <a:p>
            <a:r>
              <a:rPr lang="en-US" sz="1400" dirty="0"/>
              <a:t>+0.01Hz+90</a:t>
            </a:r>
            <a:r>
              <a:rPr lang="en-US" sz="1400" baseline="30000" dirty="0"/>
              <a:t>o</a:t>
            </a:r>
            <a:r>
              <a:rPr lang="en-US" sz="1400" dirty="0"/>
              <a:t> 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30F244A-55B6-5C4F-9195-81220A584C76}"/>
              </a:ext>
            </a:extLst>
          </p:cNvPr>
          <p:cNvSpPr txBox="1"/>
          <p:nvPr/>
        </p:nvSpPr>
        <p:spPr>
          <a:xfrm>
            <a:off x="1398140" y="5281615"/>
            <a:ext cx="12073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2)</a:t>
            </a:r>
          </a:p>
          <a:p>
            <a:r>
              <a:rPr lang="en-US" sz="1400" dirty="0"/>
              <a:t>-0.005Hz+90</a:t>
            </a:r>
            <a:r>
              <a:rPr lang="en-US" sz="1400" baseline="30000" dirty="0"/>
              <a:t>o</a:t>
            </a:r>
            <a:r>
              <a:rPr lang="en-US" sz="1400" dirty="0"/>
              <a:t> </a:t>
            </a:r>
          </a:p>
          <a:p>
            <a:r>
              <a:rPr lang="en-US" sz="1400" dirty="0"/>
              <a:t>0.035Hz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2CBD478-25E9-6242-AC92-2D7680C6DC15}"/>
              </a:ext>
            </a:extLst>
          </p:cNvPr>
          <p:cNvSpPr txBox="1"/>
          <p:nvPr/>
        </p:nvSpPr>
        <p:spPr>
          <a:xfrm>
            <a:off x="2489270" y="2530283"/>
            <a:ext cx="11512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1)</a:t>
            </a:r>
          </a:p>
          <a:p>
            <a:r>
              <a:rPr lang="en-US" sz="1400" dirty="0"/>
              <a:t>+0.01Hz+90</a:t>
            </a:r>
            <a:r>
              <a:rPr lang="en-US" sz="1400" baseline="30000" dirty="0"/>
              <a:t>o</a:t>
            </a:r>
            <a:r>
              <a:rPr lang="en-US" sz="1400" dirty="0"/>
              <a:t> </a:t>
            </a:r>
          </a:p>
          <a:p>
            <a:r>
              <a:rPr lang="en-US" sz="1400" dirty="0"/>
              <a:t>0.06Hz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1B4C43D-553E-9248-8AA4-E9B930470DD2}"/>
              </a:ext>
            </a:extLst>
          </p:cNvPr>
          <p:cNvSpPr txBox="1"/>
          <p:nvPr/>
        </p:nvSpPr>
        <p:spPr>
          <a:xfrm>
            <a:off x="2536940" y="1794178"/>
            <a:ext cx="124264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1)</a:t>
            </a:r>
          </a:p>
          <a:p>
            <a:r>
              <a:rPr lang="en-US" sz="1400" dirty="0"/>
              <a:t>+0.015Hz+45</a:t>
            </a:r>
            <a:r>
              <a:rPr lang="en-US" sz="1400" baseline="30000" dirty="0"/>
              <a:t>o</a:t>
            </a:r>
            <a:r>
              <a:rPr lang="en-US" sz="1400" dirty="0"/>
              <a:t> </a:t>
            </a:r>
          </a:p>
          <a:p>
            <a:r>
              <a:rPr lang="en-US" sz="1400" dirty="0"/>
              <a:t>0.065Hz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B032C89-DDC5-BF4F-A638-D6B348D3764A}"/>
              </a:ext>
            </a:extLst>
          </p:cNvPr>
          <p:cNvSpPr txBox="1"/>
          <p:nvPr/>
        </p:nvSpPr>
        <p:spPr>
          <a:xfrm>
            <a:off x="2477571" y="3117015"/>
            <a:ext cx="124264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1)</a:t>
            </a:r>
          </a:p>
          <a:p>
            <a:r>
              <a:rPr lang="en-US" sz="1400" dirty="0"/>
              <a:t>+0.005Hz+45</a:t>
            </a:r>
            <a:r>
              <a:rPr lang="en-US" sz="1400" baseline="30000" dirty="0"/>
              <a:t>o</a:t>
            </a:r>
            <a:r>
              <a:rPr lang="en-US" sz="1400" dirty="0"/>
              <a:t> </a:t>
            </a:r>
          </a:p>
          <a:p>
            <a:r>
              <a:rPr lang="en-US" sz="1400" dirty="0"/>
              <a:t>0.055Hz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D7DFF75-6229-8548-96C0-8D6C68F533D9}"/>
              </a:ext>
            </a:extLst>
          </p:cNvPr>
          <p:cNvSpPr txBox="1"/>
          <p:nvPr/>
        </p:nvSpPr>
        <p:spPr>
          <a:xfrm>
            <a:off x="3754393" y="2495665"/>
            <a:ext cx="11512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1)</a:t>
            </a:r>
          </a:p>
          <a:p>
            <a:r>
              <a:rPr lang="en-US" sz="1400" dirty="0"/>
              <a:t>+0.01Hz+90</a:t>
            </a:r>
            <a:r>
              <a:rPr lang="en-US" sz="1400" baseline="30000" dirty="0"/>
              <a:t>o</a:t>
            </a:r>
            <a:r>
              <a:rPr lang="en-US" sz="1400" dirty="0"/>
              <a:t> </a:t>
            </a:r>
          </a:p>
          <a:p>
            <a:r>
              <a:rPr lang="en-US" sz="1400" dirty="0"/>
              <a:t>0.06Hz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3C213B1-F836-6745-AB6F-4A0226132D52}"/>
              </a:ext>
            </a:extLst>
          </p:cNvPr>
          <p:cNvSpPr txBox="1"/>
          <p:nvPr/>
        </p:nvSpPr>
        <p:spPr>
          <a:xfrm>
            <a:off x="3802063" y="1822315"/>
            <a:ext cx="124264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1)</a:t>
            </a:r>
          </a:p>
          <a:p>
            <a:r>
              <a:rPr lang="en-US" sz="1400" dirty="0"/>
              <a:t>+0.015Hz+45</a:t>
            </a:r>
            <a:r>
              <a:rPr lang="en-US" sz="1400" baseline="30000" dirty="0"/>
              <a:t>o</a:t>
            </a:r>
            <a:r>
              <a:rPr lang="en-US" sz="1400" dirty="0"/>
              <a:t> </a:t>
            </a:r>
          </a:p>
          <a:p>
            <a:r>
              <a:rPr lang="en-US" sz="1400" dirty="0"/>
              <a:t>0.065Hz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B1EAA0D-F30A-F341-AD4C-BF5791F91027}"/>
              </a:ext>
            </a:extLst>
          </p:cNvPr>
          <p:cNvSpPr txBox="1"/>
          <p:nvPr/>
        </p:nvSpPr>
        <p:spPr>
          <a:xfrm>
            <a:off x="3742694" y="3127222"/>
            <a:ext cx="124264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1)</a:t>
            </a:r>
          </a:p>
          <a:p>
            <a:r>
              <a:rPr lang="en-US" sz="1400" dirty="0"/>
              <a:t>+0.005Hz+45</a:t>
            </a:r>
            <a:r>
              <a:rPr lang="en-US" sz="1400" baseline="30000" dirty="0"/>
              <a:t>o</a:t>
            </a:r>
            <a:r>
              <a:rPr lang="en-US" sz="1400" dirty="0"/>
              <a:t> </a:t>
            </a:r>
          </a:p>
          <a:p>
            <a:r>
              <a:rPr lang="en-US" sz="1400" dirty="0"/>
              <a:t>0.055Hz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25742DE-824F-274A-BF7C-C247D96542A7}"/>
              </a:ext>
            </a:extLst>
          </p:cNvPr>
          <p:cNvSpPr txBox="1"/>
          <p:nvPr/>
        </p:nvSpPr>
        <p:spPr>
          <a:xfrm>
            <a:off x="4873312" y="2459038"/>
            <a:ext cx="11512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1)</a:t>
            </a:r>
          </a:p>
          <a:p>
            <a:r>
              <a:rPr lang="en-US" sz="1400" dirty="0"/>
              <a:t>+0.01Hz+90</a:t>
            </a:r>
            <a:r>
              <a:rPr lang="en-US" sz="1400" baseline="30000" dirty="0"/>
              <a:t>o</a:t>
            </a:r>
            <a:r>
              <a:rPr lang="en-US" sz="1400" dirty="0"/>
              <a:t> </a:t>
            </a:r>
          </a:p>
          <a:p>
            <a:r>
              <a:rPr lang="en-US" sz="1400" dirty="0"/>
              <a:t>0.06Hz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E20B284-432C-684C-BCA0-833646ABE390}"/>
              </a:ext>
            </a:extLst>
          </p:cNvPr>
          <p:cNvSpPr txBox="1"/>
          <p:nvPr/>
        </p:nvSpPr>
        <p:spPr>
          <a:xfrm>
            <a:off x="4920982" y="1830513"/>
            <a:ext cx="124264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1)</a:t>
            </a:r>
          </a:p>
          <a:p>
            <a:r>
              <a:rPr lang="en-US" sz="1400" dirty="0"/>
              <a:t>+0.015Hz+45</a:t>
            </a:r>
            <a:r>
              <a:rPr lang="en-US" sz="1400" baseline="30000" dirty="0"/>
              <a:t>o</a:t>
            </a:r>
            <a:r>
              <a:rPr lang="en-US" sz="1400" dirty="0"/>
              <a:t> </a:t>
            </a:r>
          </a:p>
          <a:p>
            <a:r>
              <a:rPr lang="en-US" sz="1400" dirty="0"/>
              <a:t>0.065Hz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617FD9C-EBB1-D040-AF78-A07B57F63CD5}"/>
              </a:ext>
            </a:extLst>
          </p:cNvPr>
          <p:cNvSpPr txBox="1"/>
          <p:nvPr/>
        </p:nvSpPr>
        <p:spPr>
          <a:xfrm>
            <a:off x="4861613" y="3153350"/>
            <a:ext cx="124264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1)</a:t>
            </a:r>
          </a:p>
          <a:p>
            <a:r>
              <a:rPr lang="en-US" sz="1400" dirty="0"/>
              <a:t>+0.005Hz+45</a:t>
            </a:r>
            <a:r>
              <a:rPr lang="en-US" sz="1400" baseline="30000" dirty="0"/>
              <a:t>o</a:t>
            </a:r>
            <a:r>
              <a:rPr lang="en-US" sz="1400" dirty="0"/>
              <a:t> </a:t>
            </a:r>
          </a:p>
          <a:p>
            <a:r>
              <a:rPr lang="en-US" sz="1400" dirty="0"/>
              <a:t>0.055Hz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7C5ED57-BDF3-0A44-9E07-B3B2A473A444}"/>
              </a:ext>
            </a:extLst>
          </p:cNvPr>
          <p:cNvSpPr txBox="1"/>
          <p:nvPr/>
        </p:nvSpPr>
        <p:spPr>
          <a:xfrm>
            <a:off x="2554573" y="4930958"/>
            <a:ext cx="12073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2)</a:t>
            </a:r>
          </a:p>
          <a:p>
            <a:r>
              <a:rPr lang="en-US" sz="1400" dirty="0"/>
              <a:t>-0.005Hz+90</a:t>
            </a:r>
            <a:r>
              <a:rPr lang="en-US" sz="1400" baseline="30000" dirty="0"/>
              <a:t>o</a:t>
            </a:r>
            <a:r>
              <a:rPr lang="en-US" sz="1400" dirty="0"/>
              <a:t> </a:t>
            </a:r>
          </a:p>
          <a:p>
            <a:r>
              <a:rPr lang="en-US" sz="1400" dirty="0"/>
              <a:t>0.035Hz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9E1CB56-481E-E046-8918-D58CDC900F9F}"/>
              </a:ext>
            </a:extLst>
          </p:cNvPr>
          <p:cNvSpPr txBox="1"/>
          <p:nvPr/>
        </p:nvSpPr>
        <p:spPr>
          <a:xfrm>
            <a:off x="6228600" y="5245357"/>
            <a:ext cx="12073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2)</a:t>
            </a:r>
          </a:p>
          <a:p>
            <a:r>
              <a:rPr lang="en-US" sz="1400" dirty="0"/>
              <a:t>-0.005Hz+90</a:t>
            </a:r>
            <a:r>
              <a:rPr lang="en-US" sz="1400" baseline="30000" dirty="0"/>
              <a:t>o</a:t>
            </a:r>
            <a:r>
              <a:rPr lang="en-US" sz="1400" dirty="0"/>
              <a:t> </a:t>
            </a:r>
          </a:p>
          <a:p>
            <a:r>
              <a:rPr lang="en-US" sz="1400" dirty="0"/>
              <a:t>0.035Hz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B483ED3-9339-1E42-8A99-774B4C3A163E}"/>
              </a:ext>
            </a:extLst>
          </p:cNvPr>
          <p:cNvSpPr txBox="1"/>
          <p:nvPr/>
        </p:nvSpPr>
        <p:spPr>
          <a:xfrm>
            <a:off x="7282427" y="5227479"/>
            <a:ext cx="12073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2)</a:t>
            </a:r>
          </a:p>
          <a:p>
            <a:r>
              <a:rPr lang="en-US" sz="1400" dirty="0"/>
              <a:t>-0.005Hz+90</a:t>
            </a:r>
            <a:r>
              <a:rPr lang="en-US" sz="1400" baseline="30000" dirty="0"/>
              <a:t>o</a:t>
            </a:r>
            <a:r>
              <a:rPr lang="en-US" sz="1400" dirty="0"/>
              <a:t> </a:t>
            </a:r>
          </a:p>
          <a:p>
            <a:r>
              <a:rPr lang="en-US" sz="1400" dirty="0"/>
              <a:t>0.035Hz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AA87C4A-16EF-3F47-A5D6-4FC26456A014}"/>
              </a:ext>
            </a:extLst>
          </p:cNvPr>
          <p:cNvSpPr txBox="1"/>
          <p:nvPr/>
        </p:nvSpPr>
        <p:spPr>
          <a:xfrm>
            <a:off x="3905883" y="1267081"/>
            <a:ext cx="686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1)</a:t>
            </a:r>
          </a:p>
          <a:p>
            <a:r>
              <a:rPr lang="en-US" sz="1400" dirty="0"/>
              <a:t>0.05Hz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58395F4-A397-5948-91BE-ECE17BF20951}"/>
              </a:ext>
            </a:extLst>
          </p:cNvPr>
          <p:cNvSpPr txBox="1"/>
          <p:nvPr/>
        </p:nvSpPr>
        <p:spPr>
          <a:xfrm>
            <a:off x="5071739" y="1294229"/>
            <a:ext cx="686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1)</a:t>
            </a:r>
          </a:p>
          <a:p>
            <a:r>
              <a:rPr lang="en-US" sz="1400" dirty="0"/>
              <a:t>0.05Hz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09FAD4-AF1A-0A4D-8437-087F756A06C4}"/>
              </a:ext>
            </a:extLst>
          </p:cNvPr>
          <p:cNvSpPr txBox="1"/>
          <p:nvPr/>
        </p:nvSpPr>
        <p:spPr>
          <a:xfrm>
            <a:off x="1537932" y="1697950"/>
            <a:ext cx="686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1)</a:t>
            </a:r>
          </a:p>
          <a:p>
            <a:r>
              <a:rPr lang="en-US" sz="1400" dirty="0"/>
              <a:t>0.05Hz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FC87858-DF4D-FC49-87D9-9D650627056E}"/>
              </a:ext>
            </a:extLst>
          </p:cNvPr>
          <p:cNvSpPr txBox="1"/>
          <p:nvPr/>
        </p:nvSpPr>
        <p:spPr>
          <a:xfrm>
            <a:off x="6393994" y="1547124"/>
            <a:ext cx="686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1)</a:t>
            </a:r>
          </a:p>
          <a:p>
            <a:r>
              <a:rPr lang="en-US" sz="1400" dirty="0"/>
              <a:t>0.05Hz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BC18EC7-F11E-D449-9630-32BE87B2866A}"/>
              </a:ext>
            </a:extLst>
          </p:cNvPr>
          <p:cNvSpPr txBox="1"/>
          <p:nvPr/>
        </p:nvSpPr>
        <p:spPr>
          <a:xfrm>
            <a:off x="7433455" y="1636589"/>
            <a:ext cx="686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1)</a:t>
            </a:r>
          </a:p>
          <a:p>
            <a:r>
              <a:rPr lang="en-US" sz="1400" dirty="0"/>
              <a:t>0.05Hz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42248B6-EBE4-5D4B-A436-928BDAB517CC}"/>
              </a:ext>
            </a:extLst>
          </p:cNvPr>
          <p:cNvSpPr txBox="1"/>
          <p:nvPr/>
        </p:nvSpPr>
        <p:spPr>
          <a:xfrm>
            <a:off x="8790439" y="2052603"/>
            <a:ext cx="686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1)</a:t>
            </a:r>
          </a:p>
          <a:p>
            <a:r>
              <a:rPr lang="en-US" sz="1400" dirty="0"/>
              <a:t>0.05Hz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EA7DF6A-95FB-394C-BF0A-539EFAC0D3DE}"/>
              </a:ext>
            </a:extLst>
          </p:cNvPr>
          <p:cNvSpPr txBox="1"/>
          <p:nvPr/>
        </p:nvSpPr>
        <p:spPr>
          <a:xfrm>
            <a:off x="9831557" y="1994430"/>
            <a:ext cx="686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1)</a:t>
            </a:r>
          </a:p>
          <a:p>
            <a:r>
              <a:rPr lang="en-US" sz="1400" dirty="0"/>
              <a:t>0.05Hz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4712491-4CEA-CA44-94B9-293C9DC98526}"/>
              </a:ext>
            </a:extLst>
          </p:cNvPr>
          <p:cNvSpPr txBox="1"/>
          <p:nvPr/>
        </p:nvSpPr>
        <p:spPr>
          <a:xfrm>
            <a:off x="11068817" y="2070344"/>
            <a:ext cx="686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1)</a:t>
            </a:r>
          </a:p>
          <a:p>
            <a:r>
              <a:rPr lang="en-US" sz="1400" dirty="0"/>
              <a:t>0.05Hz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FEDCF75-E809-6548-8061-228058C398F8}"/>
              </a:ext>
            </a:extLst>
          </p:cNvPr>
          <p:cNvSpPr txBox="1"/>
          <p:nvPr/>
        </p:nvSpPr>
        <p:spPr>
          <a:xfrm>
            <a:off x="2544795" y="4304031"/>
            <a:ext cx="12987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2)</a:t>
            </a:r>
          </a:p>
          <a:p>
            <a:r>
              <a:rPr lang="en-US" sz="1400" dirty="0"/>
              <a:t>-0.0075Hz+45</a:t>
            </a:r>
            <a:r>
              <a:rPr lang="en-US" sz="1400" baseline="30000" dirty="0"/>
              <a:t>o</a:t>
            </a:r>
            <a:r>
              <a:rPr lang="en-US" sz="1400" dirty="0"/>
              <a:t> </a:t>
            </a:r>
          </a:p>
          <a:p>
            <a:r>
              <a:rPr lang="en-US" sz="1400" dirty="0"/>
              <a:t>0.0325Hz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A37C02E-E8AF-6347-B115-9E83E62FC29B}"/>
              </a:ext>
            </a:extLst>
          </p:cNvPr>
          <p:cNvSpPr txBox="1"/>
          <p:nvPr/>
        </p:nvSpPr>
        <p:spPr>
          <a:xfrm>
            <a:off x="2464739" y="5710997"/>
            <a:ext cx="138211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2)</a:t>
            </a:r>
          </a:p>
          <a:p>
            <a:r>
              <a:rPr lang="en-US" sz="1100" dirty="0"/>
              <a:t>-0.0025Hz+ 90</a:t>
            </a:r>
            <a:r>
              <a:rPr lang="en-US" sz="1100" baseline="30000" dirty="0"/>
              <a:t>o </a:t>
            </a:r>
            <a:r>
              <a:rPr lang="en-US" sz="1100" dirty="0"/>
              <a:t>+45</a:t>
            </a:r>
            <a:r>
              <a:rPr lang="en-US" sz="1100" baseline="30000" dirty="0"/>
              <a:t>o</a:t>
            </a:r>
            <a:r>
              <a:rPr lang="en-US" sz="1100" dirty="0"/>
              <a:t> </a:t>
            </a:r>
          </a:p>
          <a:p>
            <a:r>
              <a:rPr lang="en-US" sz="1100" dirty="0"/>
              <a:t>0.0375Hz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64E587C-8969-484F-9117-2992F8C00E77}"/>
              </a:ext>
            </a:extLst>
          </p:cNvPr>
          <p:cNvSpPr txBox="1"/>
          <p:nvPr/>
        </p:nvSpPr>
        <p:spPr>
          <a:xfrm>
            <a:off x="3755736" y="4911484"/>
            <a:ext cx="12073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2)</a:t>
            </a:r>
          </a:p>
          <a:p>
            <a:r>
              <a:rPr lang="en-US" sz="1400" dirty="0"/>
              <a:t>-0.005Hz+90</a:t>
            </a:r>
            <a:r>
              <a:rPr lang="en-US" sz="1400" baseline="30000" dirty="0"/>
              <a:t>o</a:t>
            </a:r>
            <a:r>
              <a:rPr lang="en-US" sz="1400" dirty="0"/>
              <a:t> </a:t>
            </a:r>
          </a:p>
          <a:p>
            <a:r>
              <a:rPr lang="en-US" sz="1400" dirty="0"/>
              <a:t>0.035Hz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7B81D1E-6066-A14C-8B16-CEBC094AD73C}"/>
              </a:ext>
            </a:extLst>
          </p:cNvPr>
          <p:cNvSpPr txBox="1"/>
          <p:nvPr/>
        </p:nvSpPr>
        <p:spPr>
          <a:xfrm>
            <a:off x="3745958" y="4284557"/>
            <a:ext cx="12987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2)</a:t>
            </a:r>
          </a:p>
          <a:p>
            <a:r>
              <a:rPr lang="en-US" sz="1400" dirty="0"/>
              <a:t>-0.0075Hz+45</a:t>
            </a:r>
            <a:r>
              <a:rPr lang="en-US" sz="1400" baseline="30000" dirty="0"/>
              <a:t>o</a:t>
            </a:r>
            <a:r>
              <a:rPr lang="en-US" sz="1400" dirty="0"/>
              <a:t> </a:t>
            </a:r>
          </a:p>
          <a:p>
            <a:r>
              <a:rPr lang="en-US" sz="1400" dirty="0"/>
              <a:t>0.0325Hz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DB7048B-D5D0-C24B-9A13-E9B9BD24D603}"/>
              </a:ext>
            </a:extLst>
          </p:cNvPr>
          <p:cNvSpPr txBox="1"/>
          <p:nvPr/>
        </p:nvSpPr>
        <p:spPr>
          <a:xfrm>
            <a:off x="3665902" y="5691523"/>
            <a:ext cx="138211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2)</a:t>
            </a:r>
          </a:p>
          <a:p>
            <a:r>
              <a:rPr lang="en-US" sz="1100" dirty="0"/>
              <a:t>-0.0025Hz+ 90</a:t>
            </a:r>
            <a:r>
              <a:rPr lang="en-US" sz="1100" baseline="30000" dirty="0"/>
              <a:t>o </a:t>
            </a:r>
            <a:r>
              <a:rPr lang="en-US" sz="1100" dirty="0"/>
              <a:t>+45</a:t>
            </a:r>
            <a:r>
              <a:rPr lang="en-US" sz="1100" baseline="30000" dirty="0"/>
              <a:t>o</a:t>
            </a:r>
            <a:r>
              <a:rPr lang="en-US" sz="1100" dirty="0"/>
              <a:t> </a:t>
            </a:r>
          </a:p>
          <a:p>
            <a:r>
              <a:rPr lang="en-US" sz="1100" dirty="0"/>
              <a:t>0.0375Hz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139DE22-C96D-F149-8D6B-00E0766744CD}"/>
              </a:ext>
            </a:extLst>
          </p:cNvPr>
          <p:cNvSpPr txBox="1"/>
          <p:nvPr/>
        </p:nvSpPr>
        <p:spPr>
          <a:xfrm>
            <a:off x="4955935" y="4967160"/>
            <a:ext cx="12073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2)</a:t>
            </a:r>
          </a:p>
          <a:p>
            <a:r>
              <a:rPr lang="en-US" sz="1400" dirty="0"/>
              <a:t>-0.005Hz+90</a:t>
            </a:r>
            <a:r>
              <a:rPr lang="en-US" sz="1400" baseline="30000" dirty="0"/>
              <a:t>o</a:t>
            </a:r>
            <a:r>
              <a:rPr lang="en-US" sz="1400" dirty="0"/>
              <a:t> </a:t>
            </a:r>
          </a:p>
          <a:p>
            <a:r>
              <a:rPr lang="en-US" sz="1400" dirty="0"/>
              <a:t>0.035Hz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BA57556-FA3A-764E-BD1B-EF1B7986BBC5}"/>
              </a:ext>
            </a:extLst>
          </p:cNvPr>
          <p:cNvSpPr txBox="1"/>
          <p:nvPr/>
        </p:nvSpPr>
        <p:spPr>
          <a:xfrm>
            <a:off x="4946157" y="4286443"/>
            <a:ext cx="12987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2)</a:t>
            </a:r>
          </a:p>
          <a:p>
            <a:r>
              <a:rPr lang="en-US" sz="1400" dirty="0"/>
              <a:t>-0.0075Hz+45</a:t>
            </a:r>
            <a:r>
              <a:rPr lang="en-US" sz="1400" baseline="30000" dirty="0"/>
              <a:t>o</a:t>
            </a:r>
            <a:r>
              <a:rPr lang="en-US" sz="1400" dirty="0"/>
              <a:t> </a:t>
            </a:r>
          </a:p>
          <a:p>
            <a:r>
              <a:rPr lang="en-US" sz="1400" dirty="0"/>
              <a:t>0.0325Hz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D3A2BC9-0CEF-7346-9C2D-47F17D5BB1D2}"/>
              </a:ext>
            </a:extLst>
          </p:cNvPr>
          <p:cNvSpPr txBox="1"/>
          <p:nvPr/>
        </p:nvSpPr>
        <p:spPr>
          <a:xfrm>
            <a:off x="4866101" y="5747199"/>
            <a:ext cx="138211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2)</a:t>
            </a:r>
          </a:p>
          <a:p>
            <a:r>
              <a:rPr lang="en-US" sz="1100" dirty="0"/>
              <a:t>-0.0025Hz+ 90</a:t>
            </a:r>
            <a:r>
              <a:rPr lang="en-US" sz="1100" baseline="30000" dirty="0"/>
              <a:t>o </a:t>
            </a:r>
            <a:r>
              <a:rPr lang="en-US" sz="1100" dirty="0"/>
              <a:t>+45</a:t>
            </a:r>
            <a:r>
              <a:rPr lang="en-US" sz="1100" baseline="30000" dirty="0"/>
              <a:t>o</a:t>
            </a:r>
            <a:r>
              <a:rPr lang="en-US" sz="1100" dirty="0"/>
              <a:t> </a:t>
            </a:r>
          </a:p>
          <a:p>
            <a:r>
              <a:rPr lang="en-US" sz="1100" dirty="0"/>
              <a:t>0.0375Hz</a:t>
            </a:r>
          </a:p>
        </p:txBody>
      </p:sp>
    </p:spTree>
    <p:extLst>
      <p:ext uri="{BB962C8B-B14F-4D97-AF65-F5344CB8AC3E}">
        <p14:creationId xmlns:p14="http://schemas.microsoft.com/office/powerpoint/2010/main" val="106379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3832A8-DF95-764E-BB41-7AA9F9F491BF}"/>
              </a:ext>
            </a:extLst>
          </p:cNvPr>
          <p:cNvSpPr txBox="1"/>
          <p:nvPr/>
        </p:nvSpPr>
        <p:spPr>
          <a:xfrm>
            <a:off x="1037719" y="92381"/>
            <a:ext cx="520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Simulation 3 – Now also shifting frequency and phase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AF619D-32F2-D342-97F1-B5C8F0BBD8D5}"/>
              </a:ext>
            </a:extLst>
          </p:cNvPr>
          <p:cNvSpPr/>
          <p:nvPr/>
        </p:nvSpPr>
        <p:spPr>
          <a:xfrm>
            <a:off x="195209" y="1253447"/>
            <a:ext cx="11763910" cy="51062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E3EAB-8FC6-4342-B847-995F0634EA42}"/>
              </a:ext>
            </a:extLst>
          </p:cNvPr>
          <p:cNvCxnSpPr/>
          <p:nvPr/>
        </p:nvCxnSpPr>
        <p:spPr>
          <a:xfrm>
            <a:off x="1325366" y="1253447"/>
            <a:ext cx="0" cy="5106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CDC6EBF-1C0E-CC41-B6CC-96BD15D6E443}"/>
              </a:ext>
            </a:extLst>
          </p:cNvPr>
          <p:cNvCxnSpPr/>
          <p:nvPr/>
        </p:nvCxnSpPr>
        <p:spPr>
          <a:xfrm>
            <a:off x="2517810" y="1253447"/>
            <a:ext cx="0" cy="5106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3B3FB5-4B1A-BF43-9A86-B31E863C6C70}"/>
              </a:ext>
            </a:extLst>
          </p:cNvPr>
          <p:cNvCxnSpPr/>
          <p:nvPr/>
        </p:nvCxnSpPr>
        <p:spPr>
          <a:xfrm>
            <a:off x="3710254" y="1253447"/>
            <a:ext cx="0" cy="5106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292A0F3-7BE2-1F41-A8B4-A7B5F66CED6A}"/>
              </a:ext>
            </a:extLst>
          </p:cNvPr>
          <p:cNvCxnSpPr/>
          <p:nvPr/>
        </p:nvCxnSpPr>
        <p:spPr>
          <a:xfrm>
            <a:off x="4902698" y="1253447"/>
            <a:ext cx="0" cy="5106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73F58A7-2E87-4B40-9E16-02991B5FE5AB}"/>
              </a:ext>
            </a:extLst>
          </p:cNvPr>
          <p:cNvCxnSpPr/>
          <p:nvPr/>
        </p:nvCxnSpPr>
        <p:spPr>
          <a:xfrm>
            <a:off x="6095142" y="1253447"/>
            <a:ext cx="0" cy="5106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FE44187-8DD1-3B4B-9B23-D6D710160FDC}"/>
              </a:ext>
            </a:extLst>
          </p:cNvPr>
          <p:cNvCxnSpPr/>
          <p:nvPr/>
        </p:nvCxnSpPr>
        <p:spPr>
          <a:xfrm>
            <a:off x="7287586" y="1253447"/>
            <a:ext cx="0" cy="5106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D3DC1E-267F-0948-8C8A-370BEE1C7FE9}"/>
              </a:ext>
            </a:extLst>
          </p:cNvPr>
          <p:cNvCxnSpPr/>
          <p:nvPr/>
        </p:nvCxnSpPr>
        <p:spPr>
          <a:xfrm>
            <a:off x="8480030" y="1253447"/>
            <a:ext cx="0" cy="5106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1B7DC9-8A84-8246-B58F-069AC03EA2D9}"/>
              </a:ext>
            </a:extLst>
          </p:cNvPr>
          <p:cNvCxnSpPr/>
          <p:nvPr/>
        </p:nvCxnSpPr>
        <p:spPr>
          <a:xfrm>
            <a:off x="9672474" y="1253447"/>
            <a:ext cx="0" cy="5106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F196DF9-498B-7C4C-AA2E-EEB87A64A720}"/>
              </a:ext>
            </a:extLst>
          </p:cNvPr>
          <p:cNvCxnSpPr/>
          <p:nvPr/>
        </p:nvCxnSpPr>
        <p:spPr>
          <a:xfrm>
            <a:off x="10864921" y="1253447"/>
            <a:ext cx="0" cy="5106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DB17FE-244B-C94A-A5B2-A00B7EA60FDD}"/>
              </a:ext>
            </a:extLst>
          </p:cNvPr>
          <p:cNvCxnSpPr>
            <a:cxnSpLocks/>
            <a:stCxn id="5" idx="1"/>
            <a:endCxn id="5" idx="3"/>
          </p:cNvCxnSpPr>
          <p:nvPr/>
        </p:nvCxnSpPr>
        <p:spPr>
          <a:xfrm>
            <a:off x="195209" y="3806575"/>
            <a:ext cx="117639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51A48A-586E-6B46-A19A-36F5F17820FA}"/>
              </a:ext>
            </a:extLst>
          </p:cNvPr>
          <p:cNvCxnSpPr>
            <a:cxnSpLocks/>
          </p:cNvCxnSpPr>
          <p:nvPr/>
        </p:nvCxnSpPr>
        <p:spPr>
          <a:xfrm>
            <a:off x="1325366" y="2486346"/>
            <a:ext cx="71546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8BAE747-B80D-334B-B697-EDFB63EE8F67}"/>
              </a:ext>
            </a:extLst>
          </p:cNvPr>
          <p:cNvCxnSpPr>
            <a:cxnSpLocks/>
          </p:cNvCxnSpPr>
          <p:nvPr/>
        </p:nvCxnSpPr>
        <p:spPr>
          <a:xfrm>
            <a:off x="1325366" y="4940157"/>
            <a:ext cx="71546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540D0A-B139-3847-AA40-EEF97392B84C}"/>
              </a:ext>
            </a:extLst>
          </p:cNvPr>
          <p:cNvCxnSpPr>
            <a:cxnSpLocks/>
          </p:cNvCxnSpPr>
          <p:nvPr/>
        </p:nvCxnSpPr>
        <p:spPr>
          <a:xfrm>
            <a:off x="2517810" y="1859622"/>
            <a:ext cx="35773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8AF85A7-1FCC-2B43-A4B3-60048B367DAD}"/>
              </a:ext>
            </a:extLst>
          </p:cNvPr>
          <p:cNvCxnSpPr>
            <a:cxnSpLocks/>
          </p:cNvCxnSpPr>
          <p:nvPr/>
        </p:nvCxnSpPr>
        <p:spPr>
          <a:xfrm>
            <a:off x="2517810" y="5669622"/>
            <a:ext cx="35773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52F7368-FD7B-104E-B744-5FBDE2C4C4C1}"/>
              </a:ext>
            </a:extLst>
          </p:cNvPr>
          <p:cNvCxnSpPr>
            <a:cxnSpLocks/>
          </p:cNvCxnSpPr>
          <p:nvPr/>
        </p:nvCxnSpPr>
        <p:spPr>
          <a:xfrm>
            <a:off x="2517810" y="3162727"/>
            <a:ext cx="35593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901CE5-E029-294D-B16B-151C6FB10B49}"/>
              </a:ext>
            </a:extLst>
          </p:cNvPr>
          <p:cNvCxnSpPr>
            <a:cxnSpLocks/>
          </p:cNvCxnSpPr>
          <p:nvPr/>
        </p:nvCxnSpPr>
        <p:spPr>
          <a:xfrm>
            <a:off x="2517810" y="4352817"/>
            <a:ext cx="35773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E332D22-9A13-C64B-80E0-1C852D93E6A7}"/>
              </a:ext>
            </a:extLst>
          </p:cNvPr>
          <p:cNvSpPr txBox="1"/>
          <p:nvPr/>
        </p:nvSpPr>
        <p:spPr>
          <a:xfrm>
            <a:off x="609445" y="885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17A94F-A7BD-DC45-9782-74CBF7700619}"/>
              </a:ext>
            </a:extLst>
          </p:cNvPr>
          <p:cNvSpPr txBox="1"/>
          <p:nvPr/>
        </p:nvSpPr>
        <p:spPr>
          <a:xfrm>
            <a:off x="1790494" y="885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278314-7208-874C-9CD7-5941FA4564A8}"/>
              </a:ext>
            </a:extLst>
          </p:cNvPr>
          <p:cNvSpPr txBox="1"/>
          <p:nvPr/>
        </p:nvSpPr>
        <p:spPr>
          <a:xfrm>
            <a:off x="2971543" y="885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F7B6ED-40B7-614A-944C-E37F67EAC535}"/>
              </a:ext>
            </a:extLst>
          </p:cNvPr>
          <p:cNvSpPr txBox="1"/>
          <p:nvPr/>
        </p:nvSpPr>
        <p:spPr>
          <a:xfrm>
            <a:off x="4152592" y="885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47FCDE-6AFC-A94F-8A49-BB3D138EEB40}"/>
              </a:ext>
            </a:extLst>
          </p:cNvPr>
          <p:cNvSpPr txBox="1"/>
          <p:nvPr/>
        </p:nvSpPr>
        <p:spPr>
          <a:xfrm>
            <a:off x="5333641" y="885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42BA63-5981-C741-B666-BD3BE58EE484}"/>
              </a:ext>
            </a:extLst>
          </p:cNvPr>
          <p:cNvSpPr txBox="1"/>
          <p:nvPr/>
        </p:nvSpPr>
        <p:spPr>
          <a:xfrm>
            <a:off x="6514690" y="885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D314DB-0F67-D64A-85E1-6E2C60E166D0}"/>
              </a:ext>
            </a:extLst>
          </p:cNvPr>
          <p:cNvSpPr txBox="1"/>
          <p:nvPr/>
        </p:nvSpPr>
        <p:spPr>
          <a:xfrm>
            <a:off x="7695739" y="885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11417A-5108-8843-954C-89CDC74D0811}"/>
              </a:ext>
            </a:extLst>
          </p:cNvPr>
          <p:cNvSpPr txBox="1"/>
          <p:nvPr/>
        </p:nvSpPr>
        <p:spPr>
          <a:xfrm>
            <a:off x="8876788" y="885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CDAC39-6A45-554C-8AA3-7B840A91598F}"/>
              </a:ext>
            </a:extLst>
          </p:cNvPr>
          <p:cNvSpPr txBox="1"/>
          <p:nvPr/>
        </p:nvSpPr>
        <p:spPr>
          <a:xfrm>
            <a:off x="10057837" y="885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496CDF-E31D-4849-935B-3B89591662E3}"/>
              </a:ext>
            </a:extLst>
          </p:cNvPr>
          <p:cNvSpPr txBox="1"/>
          <p:nvPr/>
        </p:nvSpPr>
        <p:spPr>
          <a:xfrm>
            <a:off x="11238883" y="88513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AFBD04D-7EC9-2A4A-BF31-49E2FBAFABF5}"/>
              </a:ext>
            </a:extLst>
          </p:cNvPr>
          <p:cNvSpPr txBox="1"/>
          <p:nvPr/>
        </p:nvSpPr>
        <p:spPr>
          <a:xfrm>
            <a:off x="278870" y="2030107"/>
            <a:ext cx="8290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1)</a:t>
            </a:r>
          </a:p>
          <a:p>
            <a:r>
              <a:rPr lang="en-US" dirty="0"/>
              <a:t>0.05Hz</a:t>
            </a:r>
          </a:p>
          <a:p>
            <a:r>
              <a:rPr lang="en-US" dirty="0"/>
              <a:t>0</a:t>
            </a:r>
            <a:r>
              <a:rPr lang="en-US" baseline="30000" dirty="0"/>
              <a:t>o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91D7F33-0802-3E44-896B-954849ED37B6}"/>
              </a:ext>
            </a:extLst>
          </p:cNvPr>
          <p:cNvSpPr txBox="1"/>
          <p:nvPr/>
        </p:nvSpPr>
        <p:spPr>
          <a:xfrm>
            <a:off x="489424" y="4713807"/>
            <a:ext cx="8819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2)</a:t>
            </a:r>
          </a:p>
          <a:p>
            <a:r>
              <a:rPr lang="en-US" dirty="0"/>
              <a:t>0.04 Hz</a:t>
            </a:r>
          </a:p>
          <a:p>
            <a:r>
              <a:rPr lang="en-US" dirty="0"/>
              <a:t>60</a:t>
            </a:r>
            <a:r>
              <a:rPr lang="en-US" baseline="30000" dirty="0"/>
              <a:t>o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C6303D-84E5-0040-97CB-0E67E0FDC2DE}"/>
              </a:ext>
            </a:extLst>
          </p:cNvPr>
          <p:cNvSpPr txBox="1"/>
          <p:nvPr/>
        </p:nvSpPr>
        <p:spPr>
          <a:xfrm>
            <a:off x="1298558" y="2736891"/>
            <a:ext cx="11512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1)</a:t>
            </a:r>
          </a:p>
          <a:p>
            <a:r>
              <a:rPr lang="en-US" sz="1400" dirty="0"/>
              <a:t>+0.01Hz+90</a:t>
            </a:r>
            <a:r>
              <a:rPr lang="en-US" sz="1400" baseline="30000" dirty="0"/>
              <a:t>o</a:t>
            </a:r>
            <a:r>
              <a:rPr lang="en-US" sz="1400" dirty="0"/>
              <a:t> </a:t>
            </a:r>
          </a:p>
          <a:p>
            <a:r>
              <a:rPr lang="en-US" sz="1400" dirty="0"/>
              <a:t>0.06Hz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044267-B35D-7447-B35B-591283D63A05}"/>
              </a:ext>
            </a:extLst>
          </p:cNvPr>
          <p:cNvSpPr txBox="1"/>
          <p:nvPr/>
        </p:nvSpPr>
        <p:spPr>
          <a:xfrm>
            <a:off x="1686737" y="4188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86BF8C-F957-D547-A4BC-386A00A332F7}"/>
              </a:ext>
            </a:extLst>
          </p:cNvPr>
          <p:cNvSpPr txBox="1"/>
          <p:nvPr/>
        </p:nvSpPr>
        <p:spPr>
          <a:xfrm>
            <a:off x="2703995" y="1348411"/>
            <a:ext cx="686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1)</a:t>
            </a:r>
          </a:p>
          <a:p>
            <a:r>
              <a:rPr lang="en-US" sz="1400" dirty="0"/>
              <a:t>0.05Hz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BE71B7-BB1E-A344-A5D4-B18DEEB9F1A4}"/>
              </a:ext>
            </a:extLst>
          </p:cNvPr>
          <p:cNvSpPr txBox="1"/>
          <p:nvPr/>
        </p:nvSpPr>
        <p:spPr>
          <a:xfrm>
            <a:off x="2914066" y="3885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BEAC36-8AC9-2F4C-839D-B32142CDBD24}"/>
              </a:ext>
            </a:extLst>
          </p:cNvPr>
          <p:cNvSpPr txBox="1"/>
          <p:nvPr/>
        </p:nvSpPr>
        <p:spPr>
          <a:xfrm>
            <a:off x="4079767" y="39259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76DB6B3-E673-7549-8975-61FC7D7685D9}"/>
              </a:ext>
            </a:extLst>
          </p:cNvPr>
          <p:cNvSpPr txBox="1"/>
          <p:nvPr/>
        </p:nvSpPr>
        <p:spPr>
          <a:xfrm>
            <a:off x="5296365" y="39053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45C152-9C52-8246-B43B-BD7BE2377A60}"/>
              </a:ext>
            </a:extLst>
          </p:cNvPr>
          <p:cNvSpPr txBox="1"/>
          <p:nvPr/>
        </p:nvSpPr>
        <p:spPr>
          <a:xfrm>
            <a:off x="6463203" y="41238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C2534B6-9A9B-0F4A-9480-0D8AE99969E9}"/>
              </a:ext>
            </a:extLst>
          </p:cNvPr>
          <p:cNvSpPr txBox="1"/>
          <p:nvPr/>
        </p:nvSpPr>
        <p:spPr>
          <a:xfrm>
            <a:off x="7642142" y="41325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E651113-6268-784D-A6A4-29C57E4DD185}"/>
              </a:ext>
            </a:extLst>
          </p:cNvPr>
          <p:cNvSpPr txBox="1"/>
          <p:nvPr/>
        </p:nvSpPr>
        <p:spPr>
          <a:xfrm>
            <a:off x="8880440" y="4755491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8B663F-1601-284B-ADB1-19DF7E06B517}"/>
              </a:ext>
            </a:extLst>
          </p:cNvPr>
          <p:cNvSpPr txBox="1"/>
          <p:nvPr/>
        </p:nvSpPr>
        <p:spPr>
          <a:xfrm>
            <a:off x="10025433" y="4776040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A538F7-0FFB-9F47-90E7-2E7DBBA9A460}"/>
              </a:ext>
            </a:extLst>
          </p:cNvPr>
          <p:cNvSpPr txBox="1"/>
          <p:nvPr/>
        </p:nvSpPr>
        <p:spPr>
          <a:xfrm>
            <a:off x="11156981" y="4825648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CF7BCFA-BD35-874A-8D1B-EA65BB51B909}"/>
              </a:ext>
            </a:extLst>
          </p:cNvPr>
          <p:cNvSpPr txBox="1"/>
          <p:nvPr/>
        </p:nvSpPr>
        <p:spPr>
          <a:xfrm>
            <a:off x="6141468" y="2827806"/>
            <a:ext cx="1151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1)</a:t>
            </a:r>
          </a:p>
          <a:p>
            <a:r>
              <a:rPr lang="en-US" sz="1400" dirty="0"/>
              <a:t>+0.01Hz+90</a:t>
            </a:r>
            <a:r>
              <a:rPr lang="en-US" sz="1400" baseline="30000" dirty="0"/>
              <a:t>o</a:t>
            </a:r>
            <a:r>
              <a:rPr lang="en-US" sz="1400" dirty="0"/>
              <a:t>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1BED49B-723E-7E4D-B169-8AD4B1E7A81B}"/>
              </a:ext>
            </a:extLst>
          </p:cNvPr>
          <p:cNvSpPr txBox="1"/>
          <p:nvPr/>
        </p:nvSpPr>
        <p:spPr>
          <a:xfrm>
            <a:off x="7368189" y="2890812"/>
            <a:ext cx="1151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1)</a:t>
            </a:r>
          </a:p>
          <a:p>
            <a:r>
              <a:rPr lang="en-US" sz="1400" dirty="0"/>
              <a:t>+0.01Hz+90</a:t>
            </a:r>
            <a:r>
              <a:rPr lang="en-US" sz="1400" baseline="30000" dirty="0"/>
              <a:t>o</a:t>
            </a:r>
            <a:r>
              <a:rPr lang="en-US" sz="1400" dirty="0"/>
              <a:t>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A56ECB4-1800-F747-A95C-27677CCF4774}"/>
              </a:ext>
            </a:extLst>
          </p:cNvPr>
          <p:cNvSpPr txBox="1"/>
          <p:nvPr/>
        </p:nvSpPr>
        <p:spPr>
          <a:xfrm>
            <a:off x="1398140" y="5281615"/>
            <a:ext cx="12073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2)</a:t>
            </a:r>
          </a:p>
          <a:p>
            <a:r>
              <a:rPr lang="en-US" sz="1400" dirty="0"/>
              <a:t>-0.005Hz+90</a:t>
            </a:r>
            <a:r>
              <a:rPr lang="en-US" sz="1400" baseline="30000" dirty="0"/>
              <a:t>o</a:t>
            </a:r>
            <a:r>
              <a:rPr lang="en-US" sz="1400" dirty="0"/>
              <a:t> </a:t>
            </a:r>
          </a:p>
          <a:p>
            <a:r>
              <a:rPr lang="en-US" sz="1400" dirty="0"/>
              <a:t>0.035Hz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3229777-EBBC-7C43-B8BB-B13C73C52ED9}"/>
              </a:ext>
            </a:extLst>
          </p:cNvPr>
          <p:cNvSpPr txBox="1"/>
          <p:nvPr/>
        </p:nvSpPr>
        <p:spPr>
          <a:xfrm>
            <a:off x="2489270" y="2530283"/>
            <a:ext cx="11512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1)</a:t>
            </a:r>
          </a:p>
          <a:p>
            <a:r>
              <a:rPr lang="en-US" sz="1400" dirty="0"/>
              <a:t>+0.01Hz+90</a:t>
            </a:r>
            <a:r>
              <a:rPr lang="en-US" sz="1400" baseline="30000" dirty="0"/>
              <a:t>o</a:t>
            </a:r>
            <a:r>
              <a:rPr lang="en-US" sz="1400" dirty="0"/>
              <a:t> </a:t>
            </a:r>
          </a:p>
          <a:p>
            <a:r>
              <a:rPr lang="en-US" sz="1400" dirty="0"/>
              <a:t>0.06Hz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98844CA-41D1-734C-AD04-BCBBCF4611F3}"/>
              </a:ext>
            </a:extLst>
          </p:cNvPr>
          <p:cNvSpPr txBox="1"/>
          <p:nvPr/>
        </p:nvSpPr>
        <p:spPr>
          <a:xfrm>
            <a:off x="2536940" y="1794178"/>
            <a:ext cx="124264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1)</a:t>
            </a:r>
          </a:p>
          <a:p>
            <a:r>
              <a:rPr lang="en-US" sz="1400" dirty="0"/>
              <a:t>+0.015Hz+45</a:t>
            </a:r>
            <a:r>
              <a:rPr lang="en-US" sz="1400" baseline="30000" dirty="0"/>
              <a:t>o</a:t>
            </a:r>
            <a:r>
              <a:rPr lang="en-US" sz="1400" dirty="0"/>
              <a:t> </a:t>
            </a:r>
          </a:p>
          <a:p>
            <a:r>
              <a:rPr lang="en-US" sz="1400" dirty="0"/>
              <a:t>0.065Hz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0CF26F2-F891-384E-9FC2-F9431D52DCBA}"/>
              </a:ext>
            </a:extLst>
          </p:cNvPr>
          <p:cNvSpPr txBox="1"/>
          <p:nvPr/>
        </p:nvSpPr>
        <p:spPr>
          <a:xfrm>
            <a:off x="2477571" y="3117015"/>
            <a:ext cx="124264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1)</a:t>
            </a:r>
          </a:p>
          <a:p>
            <a:r>
              <a:rPr lang="en-US" sz="1400" dirty="0"/>
              <a:t>+0.005Hz+45</a:t>
            </a:r>
            <a:r>
              <a:rPr lang="en-US" sz="1400" baseline="30000" dirty="0"/>
              <a:t>o</a:t>
            </a:r>
            <a:r>
              <a:rPr lang="en-US" sz="1400" dirty="0"/>
              <a:t> </a:t>
            </a:r>
          </a:p>
          <a:p>
            <a:r>
              <a:rPr lang="en-US" sz="1400" dirty="0"/>
              <a:t>0.055Hz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E07B5DA-D311-2247-9F14-27C104063448}"/>
              </a:ext>
            </a:extLst>
          </p:cNvPr>
          <p:cNvSpPr txBox="1"/>
          <p:nvPr/>
        </p:nvSpPr>
        <p:spPr>
          <a:xfrm>
            <a:off x="3754393" y="2495665"/>
            <a:ext cx="11512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1)</a:t>
            </a:r>
          </a:p>
          <a:p>
            <a:r>
              <a:rPr lang="en-US" sz="1400" dirty="0"/>
              <a:t>+0.01Hz+90</a:t>
            </a:r>
            <a:r>
              <a:rPr lang="en-US" sz="1400" baseline="30000" dirty="0"/>
              <a:t>o</a:t>
            </a:r>
            <a:r>
              <a:rPr lang="en-US" sz="1400" dirty="0"/>
              <a:t> </a:t>
            </a:r>
          </a:p>
          <a:p>
            <a:r>
              <a:rPr lang="en-US" sz="1400" dirty="0"/>
              <a:t>0.06Hz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F0677E-9F5E-6D4E-ABF9-3400E6A2E8F6}"/>
              </a:ext>
            </a:extLst>
          </p:cNvPr>
          <p:cNvSpPr txBox="1"/>
          <p:nvPr/>
        </p:nvSpPr>
        <p:spPr>
          <a:xfrm>
            <a:off x="3802063" y="1822315"/>
            <a:ext cx="124264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1)</a:t>
            </a:r>
          </a:p>
          <a:p>
            <a:r>
              <a:rPr lang="en-US" sz="1400" dirty="0"/>
              <a:t>+0.015Hz+45</a:t>
            </a:r>
            <a:r>
              <a:rPr lang="en-US" sz="1400" baseline="30000" dirty="0"/>
              <a:t>o</a:t>
            </a:r>
            <a:r>
              <a:rPr lang="en-US" sz="1400" dirty="0"/>
              <a:t> </a:t>
            </a:r>
          </a:p>
          <a:p>
            <a:r>
              <a:rPr lang="en-US" sz="1400" dirty="0"/>
              <a:t>0.065Hz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73625AA-EF0A-8D4D-9D44-3AC1163F1E52}"/>
              </a:ext>
            </a:extLst>
          </p:cNvPr>
          <p:cNvSpPr txBox="1"/>
          <p:nvPr/>
        </p:nvSpPr>
        <p:spPr>
          <a:xfrm>
            <a:off x="3742694" y="3127222"/>
            <a:ext cx="124264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1)</a:t>
            </a:r>
          </a:p>
          <a:p>
            <a:r>
              <a:rPr lang="en-US" sz="1400" dirty="0"/>
              <a:t>+0.005Hz+45</a:t>
            </a:r>
            <a:r>
              <a:rPr lang="en-US" sz="1400" baseline="30000" dirty="0"/>
              <a:t>o</a:t>
            </a:r>
            <a:r>
              <a:rPr lang="en-US" sz="1400" dirty="0"/>
              <a:t> </a:t>
            </a:r>
          </a:p>
          <a:p>
            <a:r>
              <a:rPr lang="en-US" sz="1400" dirty="0"/>
              <a:t>0.055Hz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24B872-AC27-B04A-B32C-AF142C987292}"/>
              </a:ext>
            </a:extLst>
          </p:cNvPr>
          <p:cNvSpPr txBox="1"/>
          <p:nvPr/>
        </p:nvSpPr>
        <p:spPr>
          <a:xfrm>
            <a:off x="4873312" y="2459038"/>
            <a:ext cx="11512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1)</a:t>
            </a:r>
          </a:p>
          <a:p>
            <a:r>
              <a:rPr lang="en-US" sz="1400" dirty="0"/>
              <a:t>+0.01Hz+90</a:t>
            </a:r>
            <a:r>
              <a:rPr lang="en-US" sz="1400" baseline="30000" dirty="0"/>
              <a:t>o</a:t>
            </a:r>
            <a:r>
              <a:rPr lang="en-US" sz="1400" dirty="0"/>
              <a:t> </a:t>
            </a:r>
          </a:p>
          <a:p>
            <a:r>
              <a:rPr lang="en-US" sz="1400" dirty="0"/>
              <a:t>0.06Hz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CD3E51D-0C0C-5F47-B973-9B9A06E51CC8}"/>
              </a:ext>
            </a:extLst>
          </p:cNvPr>
          <p:cNvSpPr txBox="1"/>
          <p:nvPr/>
        </p:nvSpPr>
        <p:spPr>
          <a:xfrm>
            <a:off x="4920982" y="1830513"/>
            <a:ext cx="124264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1)</a:t>
            </a:r>
          </a:p>
          <a:p>
            <a:r>
              <a:rPr lang="en-US" sz="1400" dirty="0"/>
              <a:t>+0.015Hz+45</a:t>
            </a:r>
            <a:r>
              <a:rPr lang="en-US" sz="1400" baseline="30000" dirty="0"/>
              <a:t>o</a:t>
            </a:r>
            <a:r>
              <a:rPr lang="en-US" sz="1400" dirty="0"/>
              <a:t> </a:t>
            </a:r>
          </a:p>
          <a:p>
            <a:r>
              <a:rPr lang="en-US" sz="1400" dirty="0"/>
              <a:t>0.065Hz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6738AC0-A7C2-C24D-A6E6-DDD25F5DA12C}"/>
              </a:ext>
            </a:extLst>
          </p:cNvPr>
          <p:cNvSpPr txBox="1"/>
          <p:nvPr/>
        </p:nvSpPr>
        <p:spPr>
          <a:xfrm>
            <a:off x="4861613" y="3153350"/>
            <a:ext cx="124264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1)</a:t>
            </a:r>
          </a:p>
          <a:p>
            <a:r>
              <a:rPr lang="en-US" sz="1400" dirty="0"/>
              <a:t>+0.005Hz+45</a:t>
            </a:r>
            <a:r>
              <a:rPr lang="en-US" sz="1400" baseline="30000" dirty="0"/>
              <a:t>o</a:t>
            </a:r>
            <a:r>
              <a:rPr lang="en-US" sz="1400" dirty="0"/>
              <a:t> </a:t>
            </a:r>
          </a:p>
          <a:p>
            <a:r>
              <a:rPr lang="en-US" sz="1400" dirty="0"/>
              <a:t>0.055Hz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EBF7002-267D-954E-91BF-AA980637DC43}"/>
              </a:ext>
            </a:extLst>
          </p:cNvPr>
          <p:cNvSpPr txBox="1"/>
          <p:nvPr/>
        </p:nvSpPr>
        <p:spPr>
          <a:xfrm>
            <a:off x="2554573" y="4930958"/>
            <a:ext cx="12073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2)</a:t>
            </a:r>
          </a:p>
          <a:p>
            <a:r>
              <a:rPr lang="en-US" sz="1400" dirty="0"/>
              <a:t>-0.005Hz+90</a:t>
            </a:r>
            <a:r>
              <a:rPr lang="en-US" sz="1400" baseline="30000" dirty="0"/>
              <a:t>o</a:t>
            </a:r>
            <a:r>
              <a:rPr lang="en-US" sz="1400" dirty="0"/>
              <a:t> </a:t>
            </a:r>
          </a:p>
          <a:p>
            <a:r>
              <a:rPr lang="en-US" sz="1400" dirty="0"/>
              <a:t>0.035Hz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E8FF336-F810-3D4C-9082-E1301724FE2B}"/>
              </a:ext>
            </a:extLst>
          </p:cNvPr>
          <p:cNvSpPr txBox="1"/>
          <p:nvPr/>
        </p:nvSpPr>
        <p:spPr>
          <a:xfrm>
            <a:off x="6228600" y="5245357"/>
            <a:ext cx="12073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2)</a:t>
            </a:r>
          </a:p>
          <a:p>
            <a:r>
              <a:rPr lang="en-US" sz="1400" dirty="0"/>
              <a:t>-0.005Hz+90</a:t>
            </a:r>
            <a:r>
              <a:rPr lang="en-US" sz="1400" baseline="30000" dirty="0"/>
              <a:t>o</a:t>
            </a:r>
            <a:r>
              <a:rPr lang="en-US" sz="1400" dirty="0"/>
              <a:t> </a:t>
            </a:r>
          </a:p>
          <a:p>
            <a:r>
              <a:rPr lang="en-US" sz="1400" dirty="0"/>
              <a:t>0.035Hz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1DBD4CB-A249-2945-A55F-33C9F4DB6724}"/>
              </a:ext>
            </a:extLst>
          </p:cNvPr>
          <p:cNvSpPr txBox="1"/>
          <p:nvPr/>
        </p:nvSpPr>
        <p:spPr>
          <a:xfrm>
            <a:off x="7282427" y="5227479"/>
            <a:ext cx="12073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2)</a:t>
            </a:r>
          </a:p>
          <a:p>
            <a:r>
              <a:rPr lang="en-US" sz="1400" dirty="0"/>
              <a:t>-0.005Hz+90</a:t>
            </a:r>
            <a:r>
              <a:rPr lang="en-US" sz="1400" baseline="30000" dirty="0"/>
              <a:t>o</a:t>
            </a:r>
            <a:r>
              <a:rPr lang="en-US" sz="1400" dirty="0"/>
              <a:t> </a:t>
            </a:r>
          </a:p>
          <a:p>
            <a:r>
              <a:rPr lang="en-US" sz="1400" dirty="0"/>
              <a:t>0.035Hz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5F8D87-6C53-1F4F-B517-F723FBB69E0D}"/>
              </a:ext>
            </a:extLst>
          </p:cNvPr>
          <p:cNvSpPr txBox="1"/>
          <p:nvPr/>
        </p:nvSpPr>
        <p:spPr>
          <a:xfrm>
            <a:off x="3905883" y="1267081"/>
            <a:ext cx="686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1)</a:t>
            </a:r>
          </a:p>
          <a:p>
            <a:r>
              <a:rPr lang="en-US" sz="1400" dirty="0"/>
              <a:t>0.05Hz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38B2E73-6A07-5F4E-A1D2-391E1902917A}"/>
              </a:ext>
            </a:extLst>
          </p:cNvPr>
          <p:cNvSpPr txBox="1"/>
          <p:nvPr/>
        </p:nvSpPr>
        <p:spPr>
          <a:xfrm>
            <a:off x="5071739" y="1294229"/>
            <a:ext cx="686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1)</a:t>
            </a:r>
          </a:p>
          <a:p>
            <a:r>
              <a:rPr lang="en-US" sz="1400" dirty="0"/>
              <a:t>0.05Hz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1135BD4-97D1-2843-A745-749FB69C4A98}"/>
              </a:ext>
            </a:extLst>
          </p:cNvPr>
          <p:cNvSpPr txBox="1"/>
          <p:nvPr/>
        </p:nvSpPr>
        <p:spPr>
          <a:xfrm>
            <a:off x="1537932" y="1697950"/>
            <a:ext cx="686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1)</a:t>
            </a:r>
          </a:p>
          <a:p>
            <a:r>
              <a:rPr lang="en-US" sz="1400" dirty="0"/>
              <a:t>0.05Hz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0B75C2E-2136-0945-8F8F-600BD0BDCAA1}"/>
              </a:ext>
            </a:extLst>
          </p:cNvPr>
          <p:cNvSpPr txBox="1"/>
          <p:nvPr/>
        </p:nvSpPr>
        <p:spPr>
          <a:xfrm>
            <a:off x="6393994" y="1547124"/>
            <a:ext cx="686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1)</a:t>
            </a:r>
          </a:p>
          <a:p>
            <a:r>
              <a:rPr lang="en-US" sz="1400" dirty="0"/>
              <a:t>0.05Hz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2AEEBC5-6694-8D48-B90A-E9698C1AF773}"/>
              </a:ext>
            </a:extLst>
          </p:cNvPr>
          <p:cNvSpPr txBox="1"/>
          <p:nvPr/>
        </p:nvSpPr>
        <p:spPr>
          <a:xfrm>
            <a:off x="7433455" y="1636589"/>
            <a:ext cx="686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1)</a:t>
            </a:r>
          </a:p>
          <a:p>
            <a:r>
              <a:rPr lang="en-US" sz="1400" dirty="0"/>
              <a:t>0.05Hz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3D401D9-BAC7-C041-A332-B3EB0EB5AFBB}"/>
              </a:ext>
            </a:extLst>
          </p:cNvPr>
          <p:cNvSpPr txBox="1"/>
          <p:nvPr/>
        </p:nvSpPr>
        <p:spPr>
          <a:xfrm>
            <a:off x="8790439" y="2052603"/>
            <a:ext cx="686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1)</a:t>
            </a:r>
          </a:p>
          <a:p>
            <a:r>
              <a:rPr lang="en-US" sz="1400" dirty="0"/>
              <a:t>0.05Hz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3121BB1-2AE3-454B-8EC2-59E95EEC3EDF}"/>
              </a:ext>
            </a:extLst>
          </p:cNvPr>
          <p:cNvSpPr txBox="1"/>
          <p:nvPr/>
        </p:nvSpPr>
        <p:spPr>
          <a:xfrm>
            <a:off x="9831557" y="1994430"/>
            <a:ext cx="686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1)</a:t>
            </a:r>
          </a:p>
          <a:p>
            <a:r>
              <a:rPr lang="en-US" sz="1400" dirty="0"/>
              <a:t>0.05Hz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DDE0034-A7C4-A04F-8878-60F389E38F6E}"/>
              </a:ext>
            </a:extLst>
          </p:cNvPr>
          <p:cNvSpPr txBox="1"/>
          <p:nvPr/>
        </p:nvSpPr>
        <p:spPr>
          <a:xfrm>
            <a:off x="11068817" y="2070344"/>
            <a:ext cx="686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1)</a:t>
            </a:r>
          </a:p>
          <a:p>
            <a:r>
              <a:rPr lang="en-US" sz="1400" dirty="0"/>
              <a:t>0.05Hz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E21FF3F-8E0C-8342-9EAD-C76DCDECE4A4}"/>
              </a:ext>
            </a:extLst>
          </p:cNvPr>
          <p:cNvSpPr txBox="1"/>
          <p:nvPr/>
        </p:nvSpPr>
        <p:spPr>
          <a:xfrm>
            <a:off x="2544795" y="4304031"/>
            <a:ext cx="12987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2)</a:t>
            </a:r>
          </a:p>
          <a:p>
            <a:r>
              <a:rPr lang="en-US" sz="1400" dirty="0"/>
              <a:t>-0.0075Hz+45</a:t>
            </a:r>
            <a:r>
              <a:rPr lang="en-US" sz="1400" baseline="30000" dirty="0"/>
              <a:t>o</a:t>
            </a:r>
            <a:r>
              <a:rPr lang="en-US" sz="1400" dirty="0"/>
              <a:t> </a:t>
            </a:r>
          </a:p>
          <a:p>
            <a:r>
              <a:rPr lang="en-US" sz="1400" dirty="0"/>
              <a:t>0.0325Hz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CC932D2-2D43-1542-AD74-7482BC63E599}"/>
              </a:ext>
            </a:extLst>
          </p:cNvPr>
          <p:cNvSpPr txBox="1"/>
          <p:nvPr/>
        </p:nvSpPr>
        <p:spPr>
          <a:xfrm>
            <a:off x="2464739" y="5710997"/>
            <a:ext cx="138211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2)</a:t>
            </a:r>
          </a:p>
          <a:p>
            <a:r>
              <a:rPr lang="en-US" sz="1100" dirty="0"/>
              <a:t>-0.0025Hz+ 90</a:t>
            </a:r>
            <a:r>
              <a:rPr lang="en-US" sz="1100" baseline="30000" dirty="0"/>
              <a:t>o </a:t>
            </a:r>
            <a:r>
              <a:rPr lang="en-US" sz="1100" dirty="0"/>
              <a:t>+45</a:t>
            </a:r>
            <a:r>
              <a:rPr lang="en-US" sz="1100" baseline="30000" dirty="0"/>
              <a:t>o</a:t>
            </a:r>
            <a:r>
              <a:rPr lang="en-US" sz="1100" dirty="0"/>
              <a:t> </a:t>
            </a:r>
          </a:p>
          <a:p>
            <a:r>
              <a:rPr lang="en-US" sz="1100" dirty="0"/>
              <a:t>0.0375Hz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F2FC325-B1B5-564B-858A-CD17E5180596}"/>
              </a:ext>
            </a:extLst>
          </p:cNvPr>
          <p:cNvSpPr txBox="1"/>
          <p:nvPr/>
        </p:nvSpPr>
        <p:spPr>
          <a:xfrm>
            <a:off x="3755736" y="4911484"/>
            <a:ext cx="12073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2)</a:t>
            </a:r>
          </a:p>
          <a:p>
            <a:r>
              <a:rPr lang="en-US" sz="1400" dirty="0"/>
              <a:t>-0.005Hz+90</a:t>
            </a:r>
            <a:r>
              <a:rPr lang="en-US" sz="1400" baseline="30000" dirty="0"/>
              <a:t>o</a:t>
            </a:r>
            <a:r>
              <a:rPr lang="en-US" sz="1400" dirty="0"/>
              <a:t> </a:t>
            </a:r>
          </a:p>
          <a:p>
            <a:r>
              <a:rPr lang="en-US" sz="1400" dirty="0"/>
              <a:t>0.035Hz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DFE5965-08F0-1D4E-B7A2-2B76449F5777}"/>
              </a:ext>
            </a:extLst>
          </p:cNvPr>
          <p:cNvSpPr txBox="1"/>
          <p:nvPr/>
        </p:nvSpPr>
        <p:spPr>
          <a:xfrm>
            <a:off x="3745958" y="4284557"/>
            <a:ext cx="12987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2)</a:t>
            </a:r>
          </a:p>
          <a:p>
            <a:r>
              <a:rPr lang="en-US" sz="1400" dirty="0"/>
              <a:t>-0.0075Hz+45</a:t>
            </a:r>
            <a:r>
              <a:rPr lang="en-US" sz="1400" baseline="30000" dirty="0"/>
              <a:t>o</a:t>
            </a:r>
            <a:r>
              <a:rPr lang="en-US" sz="1400" dirty="0"/>
              <a:t> </a:t>
            </a:r>
          </a:p>
          <a:p>
            <a:r>
              <a:rPr lang="en-US" sz="1400" dirty="0"/>
              <a:t>0.0325Hz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6BA3E52-1CC5-BE46-B32D-D64FEBC9A5BC}"/>
              </a:ext>
            </a:extLst>
          </p:cNvPr>
          <p:cNvSpPr txBox="1"/>
          <p:nvPr/>
        </p:nvSpPr>
        <p:spPr>
          <a:xfrm>
            <a:off x="3665902" y="5691523"/>
            <a:ext cx="138211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2)</a:t>
            </a:r>
          </a:p>
          <a:p>
            <a:r>
              <a:rPr lang="en-US" sz="1100" dirty="0"/>
              <a:t>-0.0025Hz+ 90</a:t>
            </a:r>
            <a:r>
              <a:rPr lang="en-US" sz="1100" baseline="30000" dirty="0"/>
              <a:t>o </a:t>
            </a:r>
            <a:r>
              <a:rPr lang="en-US" sz="1100" dirty="0"/>
              <a:t>+45</a:t>
            </a:r>
            <a:r>
              <a:rPr lang="en-US" sz="1100" baseline="30000" dirty="0"/>
              <a:t>o</a:t>
            </a:r>
            <a:r>
              <a:rPr lang="en-US" sz="1100" dirty="0"/>
              <a:t> </a:t>
            </a:r>
          </a:p>
          <a:p>
            <a:r>
              <a:rPr lang="en-US" sz="1100" dirty="0"/>
              <a:t>0.0375Hz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6ADA5AA-B584-DA45-8ACC-98664D1422C5}"/>
              </a:ext>
            </a:extLst>
          </p:cNvPr>
          <p:cNvSpPr txBox="1"/>
          <p:nvPr/>
        </p:nvSpPr>
        <p:spPr>
          <a:xfrm>
            <a:off x="4955935" y="4967160"/>
            <a:ext cx="12073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2)</a:t>
            </a:r>
          </a:p>
          <a:p>
            <a:r>
              <a:rPr lang="en-US" sz="1400" dirty="0"/>
              <a:t>-0.005Hz+90</a:t>
            </a:r>
            <a:r>
              <a:rPr lang="en-US" sz="1400" baseline="30000" dirty="0"/>
              <a:t>o</a:t>
            </a:r>
            <a:r>
              <a:rPr lang="en-US" sz="1400" dirty="0"/>
              <a:t> </a:t>
            </a:r>
          </a:p>
          <a:p>
            <a:r>
              <a:rPr lang="en-US" sz="1400" dirty="0"/>
              <a:t>0.035Hz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3AA801C-1817-2A4D-84F1-EB5BFF9CF384}"/>
              </a:ext>
            </a:extLst>
          </p:cNvPr>
          <p:cNvSpPr txBox="1"/>
          <p:nvPr/>
        </p:nvSpPr>
        <p:spPr>
          <a:xfrm>
            <a:off x="4946157" y="4286443"/>
            <a:ext cx="12987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2)</a:t>
            </a:r>
          </a:p>
          <a:p>
            <a:r>
              <a:rPr lang="en-US" sz="1400" dirty="0"/>
              <a:t>-0.0075Hz+45</a:t>
            </a:r>
            <a:r>
              <a:rPr lang="en-US" sz="1400" baseline="30000" dirty="0"/>
              <a:t>o</a:t>
            </a:r>
            <a:r>
              <a:rPr lang="en-US" sz="1400" dirty="0"/>
              <a:t> </a:t>
            </a:r>
          </a:p>
          <a:p>
            <a:r>
              <a:rPr lang="en-US" sz="1400" dirty="0"/>
              <a:t>0.0325Hz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B0FE66E-037B-9B45-BF52-7F828C354836}"/>
              </a:ext>
            </a:extLst>
          </p:cNvPr>
          <p:cNvSpPr txBox="1"/>
          <p:nvPr/>
        </p:nvSpPr>
        <p:spPr>
          <a:xfrm>
            <a:off x="4866101" y="5747199"/>
            <a:ext cx="138211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2)</a:t>
            </a:r>
          </a:p>
          <a:p>
            <a:r>
              <a:rPr lang="en-US" sz="1100" dirty="0"/>
              <a:t>-0.0025Hz+ 90</a:t>
            </a:r>
            <a:r>
              <a:rPr lang="en-US" sz="1100" baseline="30000" dirty="0"/>
              <a:t>o </a:t>
            </a:r>
            <a:r>
              <a:rPr lang="en-US" sz="1100" dirty="0"/>
              <a:t>+45</a:t>
            </a:r>
            <a:r>
              <a:rPr lang="en-US" sz="1100" baseline="30000" dirty="0"/>
              <a:t>o</a:t>
            </a:r>
            <a:r>
              <a:rPr lang="en-US" sz="1100" dirty="0"/>
              <a:t> </a:t>
            </a:r>
          </a:p>
          <a:p>
            <a:r>
              <a:rPr lang="en-US" sz="1100" dirty="0"/>
              <a:t>0.0375Hz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643EB9B-A31A-064C-8C09-4A67ED53A70D}"/>
              </a:ext>
            </a:extLst>
          </p:cNvPr>
          <p:cNvSpPr txBox="1"/>
          <p:nvPr/>
        </p:nvSpPr>
        <p:spPr>
          <a:xfrm>
            <a:off x="1189205" y="515080"/>
            <a:ext cx="6036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name: creat_sim_timeseries-v3-WithNoise_FrequencyShift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A8071D8-24CD-724C-8634-351302C05D65}"/>
              </a:ext>
            </a:extLst>
          </p:cNvPr>
          <p:cNvSpPr txBox="1"/>
          <p:nvPr/>
        </p:nvSpPr>
        <p:spPr>
          <a:xfrm>
            <a:off x="9557997" y="103472"/>
            <a:ext cx="9701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Amplitude</a:t>
            </a:r>
          </a:p>
          <a:p>
            <a:r>
              <a:rPr lang="en-US" sz="1200" dirty="0"/>
              <a:t>Signal 1 = 50</a:t>
            </a:r>
          </a:p>
          <a:p>
            <a:r>
              <a:rPr lang="en-US" sz="1200" dirty="0"/>
              <a:t>Signal 2= 47</a:t>
            </a:r>
          </a:p>
          <a:p>
            <a:r>
              <a:rPr lang="en-US" sz="1200" dirty="0"/>
              <a:t>Noise = 5 </a:t>
            </a:r>
          </a:p>
        </p:txBody>
      </p:sp>
    </p:spTree>
    <p:extLst>
      <p:ext uri="{BB962C8B-B14F-4D97-AF65-F5344CB8AC3E}">
        <p14:creationId xmlns:p14="http://schemas.microsoft.com/office/powerpoint/2010/main" val="49061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E04CDB6-EA8E-6B46-AF22-9C314F104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34" y="614951"/>
            <a:ext cx="4980432" cy="17373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E2DCEA-467D-5A4A-8505-850D17512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34" y="2402655"/>
            <a:ext cx="4980432" cy="17373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401855-EE38-FB45-8365-92B3304E3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332" y="4601324"/>
            <a:ext cx="4996979" cy="17373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A49F6A-9705-0645-A5DB-5AEAAA796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662" y="614951"/>
            <a:ext cx="5046615" cy="17373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21525F-6CEE-3743-BE8F-3F78A81C0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7661" y="2608137"/>
            <a:ext cx="5046615" cy="17373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71699E-9FAF-2D4A-9E42-E4B6C4CF4D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661" y="4601323"/>
            <a:ext cx="5046615" cy="173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095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D53117-C5D8-F944-828C-95493A16A8F1}"/>
              </a:ext>
            </a:extLst>
          </p:cNvPr>
          <p:cNvSpPr txBox="1"/>
          <p:nvPr/>
        </p:nvSpPr>
        <p:spPr>
          <a:xfrm>
            <a:off x="1948543" y="141514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1, ,8, 9 , 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596D5C-3778-7D4F-8B30-A44518A64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93" y="752928"/>
            <a:ext cx="2654300" cy="2565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A01E3A-CD3A-654A-91CB-825FA322C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93" y="3800928"/>
            <a:ext cx="2654300" cy="2565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42DF85-184A-844D-8A23-FB1D28D33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4307" y="752928"/>
            <a:ext cx="2654300" cy="2565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1C20AA-D3FE-C841-88CF-42C0149FD7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3679" y="3692071"/>
            <a:ext cx="2654300" cy="2565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A4ABCD-7388-8D49-94F3-55FA6B9E70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7221" y="752928"/>
            <a:ext cx="2654300" cy="2565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F7F75D-6F18-EB45-AEDE-519EA5D8C7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7221" y="3692071"/>
            <a:ext cx="26543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43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E212BF-1425-C44C-95A5-37AA5052B5A3}"/>
              </a:ext>
            </a:extLst>
          </p:cNvPr>
          <p:cNvSpPr txBox="1"/>
          <p:nvPr/>
        </p:nvSpPr>
        <p:spPr>
          <a:xfrm>
            <a:off x="1948543" y="141514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2, 6 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1E70D-9ACA-924D-8325-EFDEC4877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63" y="676729"/>
            <a:ext cx="2654300" cy="2565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154A4B-B7A9-D247-8884-1A34FCECC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63" y="3790043"/>
            <a:ext cx="2654300" cy="2565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E63B40-E603-D54A-85F2-B882DBB92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393" y="676729"/>
            <a:ext cx="2654300" cy="2565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6A74ED-7D60-A542-A83D-80B079A3C9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6829" y="3790043"/>
            <a:ext cx="2654300" cy="2565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FBB4D0-BFEF-DE4F-A228-8D3C8E3A3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6079" y="510846"/>
            <a:ext cx="2654300" cy="2565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4CA9D6-6A53-954A-9C8C-1766CD32E3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6079" y="3790043"/>
            <a:ext cx="26543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073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15ACE8-F314-B847-9CFA-786E0CB21D43}"/>
              </a:ext>
            </a:extLst>
          </p:cNvPr>
          <p:cNvSpPr txBox="1"/>
          <p:nvPr/>
        </p:nvSpPr>
        <p:spPr>
          <a:xfrm>
            <a:off x="1948543" y="141514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3, 4,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167131-2166-CB48-AEE0-20512AB21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36" y="927100"/>
            <a:ext cx="2654300" cy="2565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1E24A3-B10F-BD4D-AED3-7E3401ED5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36" y="3908754"/>
            <a:ext cx="2654300" cy="2565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B2DB4E-97E9-3647-9777-F0FD38C9D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1164" y="927100"/>
            <a:ext cx="2654300" cy="2565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23E754-3664-FF4D-B95E-760069897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1164" y="3908754"/>
            <a:ext cx="2654300" cy="2565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15B4F-2DEA-674D-97A5-68E8006A0F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2679" y="927100"/>
            <a:ext cx="2654300" cy="2565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88B34F-5218-464D-ADF1-953A640CE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2679" y="3908754"/>
            <a:ext cx="26543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78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1947</TotalTime>
  <Words>614</Words>
  <Application>Microsoft Macintosh PowerPoint</Application>
  <PresentationFormat>Widescreen</PresentationFormat>
  <Paragraphs>293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Franco, Alexandre (NKI)</dc:creator>
  <cp:lastModifiedBy>Franco, Alexandre (NKI)</cp:lastModifiedBy>
  <cp:revision>51</cp:revision>
  <dcterms:created xsi:type="dcterms:W3CDTF">2018-07-17T21:52:30Z</dcterms:created>
  <dcterms:modified xsi:type="dcterms:W3CDTF">2018-10-30T17:08:42Z</dcterms:modified>
</cp:coreProperties>
</file>